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5.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20.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3.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4.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5.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6.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7.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8.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29.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0.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1.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2.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40"/>
  </p:notesMasterIdLst>
  <p:handoutMasterIdLst>
    <p:handoutMasterId r:id="rId41"/>
  </p:handoutMasterIdLst>
  <p:sldIdLst>
    <p:sldId id="652" r:id="rId5"/>
    <p:sldId id="789" r:id="rId6"/>
    <p:sldId id="653" r:id="rId7"/>
    <p:sldId id="288" r:id="rId8"/>
    <p:sldId id="797" r:id="rId9"/>
    <p:sldId id="800" r:id="rId10"/>
    <p:sldId id="683" r:id="rId11"/>
    <p:sldId id="774" r:id="rId12"/>
    <p:sldId id="802" r:id="rId13"/>
    <p:sldId id="803" r:id="rId14"/>
    <p:sldId id="769" r:id="rId15"/>
    <p:sldId id="794" r:id="rId16"/>
    <p:sldId id="801" r:id="rId17"/>
    <p:sldId id="733" r:id="rId18"/>
    <p:sldId id="787" r:id="rId19"/>
    <p:sldId id="696" r:id="rId20"/>
    <p:sldId id="690" r:id="rId21"/>
    <p:sldId id="795" r:id="rId22"/>
    <p:sldId id="778" r:id="rId23"/>
    <p:sldId id="779" r:id="rId24"/>
    <p:sldId id="718" r:id="rId25"/>
    <p:sldId id="804" r:id="rId26"/>
    <p:sldId id="784" r:id="rId27"/>
    <p:sldId id="809" r:id="rId28"/>
    <p:sldId id="805" r:id="rId29"/>
    <p:sldId id="785" r:id="rId30"/>
    <p:sldId id="748" r:id="rId31"/>
    <p:sldId id="790" r:id="rId32"/>
    <p:sldId id="808" r:id="rId33"/>
    <p:sldId id="807" r:id="rId34"/>
    <p:sldId id="758" r:id="rId35"/>
    <p:sldId id="810" r:id="rId36"/>
    <p:sldId id="694" r:id="rId37"/>
    <p:sldId id="791" r:id="rId38"/>
    <p:sldId id="792" r:id="rId39"/>
  </p:sldIdLst>
  <p:sldSz cx="12192000" cy="68580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B050"/>
    <a:srgbClr val="FF6C36"/>
    <a:srgbClr val="005393"/>
    <a:srgbClr val="009999"/>
    <a:srgbClr val="A5C9EB"/>
    <a:srgbClr val="F2CEED"/>
    <a:srgbClr val="E85C32"/>
    <a:srgbClr val="2FAE8F"/>
    <a:srgbClr val="FF42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1E030D-5EA5-4C12-A1C9-C12467C45DED}" v="134" dt="2026-08-03T18:58:14.64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02" autoAdjust="0"/>
    <p:restoredTop sz="79782" autoAdjust="0"/>
  </p:normalViewPr>
  <p:slideViewPr>
    <p:cSldViewPr snapToGrid="0">
      <p:cViewPr varScale="1">
        <p:scale>
          <a:sx n="88" d="100"/>
          <a:sy n="88" d="100"/>
        </p:scale>
        <p:origin x="1728" y="90"/>
      </p:cViewPr>
      <p:guideLst/>
    </p:cSldViewPr>
  </p:slideViewPr>
  <p:outlineViewPr>
    <p:cViewPr>
      <p:scale>
        <a:sx n="33" d="100"/>
        <a:sy n="33" d="100"/>
      </p:scale>
      <p:origin x="0" y="-1723"/>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Gaëlle Habib" userId="0fef3321-c604-4e2f-8a9d-ecaeb5f3b824" providerId="ADAL" clId="{7BA26111-AC17-4005-802D-992435E8C665}"/>
    <pc:docChg chg="undo redo custSel addSld delSld modSld sldOrd modMainMaster">
      <pc:chgData name="Anne-Gaëlle Habib" userId="0fef3321-c604-4e2f-8a9d-ecaeb5f3b824" providerId="ADAL" clId="{7BA26111-AC17-4005-802D-992435E8C665}" dt="2026-08-03T18:59:57.689" v="2711" actId="1076"/>
      <pc:docMkLst>
        <pc:docMk/>
      </pc:docMkLst>
      <pc:sldChg chg="delSp modSp add del mod setBg delDesignElem">
        <pc:chgData name="Anne-Gaëlle Habib" userId="0fef3321-c604-4e2f-8a9d-ecaeb5f3b824" providerId="ADAL" clId="{7BA26111-AC17-4005-802D-992435E8C665}" dt="2026-08-03T18:39:02.793" v="2696" actId="47"/>
        <pc:sldMkLst>
          <pc:docMk/>
          <pc:sldMk cId="4215379190" sldId="261"/>
        </pc:sldMkLst>
        <pc:spChg chg="mod">
          <ac:chgData name="Anne-Gaëlle Habib" userId="0fef3321-c604-4e2f-8a9d-ecaeb5f3b824" providerId="ADAL" clId="{7BA26111-AC17-4005-802D-992435E8C665}" dt="2026-08-03T18:30:53.326" v="2646" actId="1076"/>
          <ac:spMkLst>
            <pc:docMk/>
            <pc:sldMk cId="4215379190" sldId="261"/>
            <ac:spMk id="2" creationId="{DD4F1FBB-F980-A810-8287-9F479650FEFD}"/>
          </ac:spMkLst>
        </pc:spChg>
        <pc:spChg chg="del">
          <ac:chgData name="Anne-Gaëlle Habib" userId="0fef3321-c604-4e2f-8a9d-ecaeb5f3b824" providerId="ADAL" clId="{7BA26111-AC17-4005-802D-992435E8C665}" dt="2026-08-03T18:30:00.668" v="2618"/>
          <ac:spMkLst>
            <pc:docMk/>
            <pc:sldMk cId="4215379190" sldId="261"/>
            <ac:spMk id="28" creationId="{F68B2C62-7648-4430-90D5-AE0F252AF113}"/>
          </ac:spMkLst>
        </pc:spChg>
        <pc:graphicFrameChg chg="mod modGraphic">
          <ac:chgData name="Anne-Gaëlle Habib" userId="0fef3321-c604-4e2f-8a9d-ecaeb5f3b824" providerId="ADAL" clId="{7BA26111-AC17-4005-802D-992435E8C665}" dt="2026-08-03T18:38:35.655" v="2695"/>
          <ac:graphicFrameMkLst>
            <pc:docMk/>
            <pc:sldMk cId="4215379190" sldId="261"/>
            <ac:graphicFrameMk id="22" creationId="{EC21CB46-F666-2A86-8032-6BB38A33BED7}"/>
          </ac:graphicFrameMkLst>
        </pc:graphicFrameChg>
        <pc:cxnChg chg="del">
          <ac:chgData name="Anne-Gaëlle Habib" userId="0fef3321-c604-4e2f-8a9d-ecaeb5f3b824" providerId="ADAL" clId="{7BA26111-AC17-4005-802D-992435E8C665}" dt="2026-08-03T18:30:00.668" v="2618"/>
          <ac:cxnSpMkLst>
            <pc:docMk/>
            <pc:sldMk cId="4215379190" sldId="261"/>
            <ac:cxnSpMk id="30" creationId="{AAD0195E-7F27-4D06-9427-0C121D721A14}"/>
          </ac:cxnSpMkLst>
        </pc:cxnChg>
        <pc:cxnChg chg="del">
          <ac:chgData name="Anne-Gaëlle Habib" userId="0fef3321-c604-4e2f-8a9d-ecaeb5f3b824" providerId="ADAL" clId="{7BA26111-AC17-4005-802D-992435E8C665}" dt="2026-08-03T18:30:00.668" v="2618"/>
          <ac:cxnSpMkLst>
            <pc:docMk/>
            <pc:sldMk cId="4215379190" sldId="261"/>
            <ac:cxnSpMk id="32" creationId="{9D74C2FC-3228-4FC1-B97B-87AD35508D91}"/>
          </ac:cxnSpMkLst>
        </pc:cxnChg>
      </pc:sldChg>
      <pc:sldChg chg="delSp modSp add mod setBg delDesignElem">
        <pc:chgData name="Anne-Gaëlle Habib" userId="0fef3321-c604-4e2f-8a9d-ecaeb5f3b824" providerId="ADAL" clId="{7BA26111-AC17-4005-802D-992435E8C665}" dt="2026-08-03T18:19:34.482" v="2504" actId="478"/>
        <pc:sldMkLst>
          <pc:docMk/>
          <pc:sldMk cId="1361235075" sldId="288"/>
        </pc:sldMkLst>
        <pc:spChg chg="mod">
          <ac:chgData name="Anne-Gaëlle Habib" userId="0fef3321-c604-4e2f-8a9d-ecaeb5f3b824" providerId="ADAL" clId="{7BA26111-AC17-4005-802D-992435E8C665}" dt="2026-08-03T18:19:27.084" v="2503" actId="207"/>
          <ac:spMkLst>
            <pc:docMk/>
            <pc:sldMk cId="1361235075" sldId="288"/>
            <ac:spMk id="2" creationId="{10B5ED0C-7933-CBA0-A3A9-65AA20DB94AA}"/>
          </ac:spMkLst>
        </pc:spChg>
        <pc:spChg chg="del">
          <ac:chgData name="Anne-Gaëlle Habib" userId="0fef3321-c604-4e2f-8a9d-ecaeb5f3b824" providerId="ADAL" clId="{7BA26111-AC17-4005-802D-992435E8C665}" dt="2026-08-03T18:19:34.482" v="2504" actId="478"/>
          <ac:spMkLst>
            <pc:docMk/>
            <pc:sldMk cId="1361235075" sldId="288"/>
            <ac:spMk id="4" creationId="{A3390E4B-7B78-7109-9F0F-D26FEEAA4A3C}"/>
          </ac:spMkLst>
        </pc:spChg>
        <pc:spChg chg="del">
          <ac:chgData name="Anne-Gaëlle Habib" userId="0fef3321-c604-4e2f-8a9d-ecaeb5f3b824" providerId="ADAL" clId="{7BA26111-AC17-4005-802D-992435E8C665}" dt="2026-08-03T18:18:53.825" v="2499"/>
          <ac:spMkLst>
            <pc:docMk/>
            <pc:sldMk cId="1361235075" sldId="288"/>
            <ac:spMk id="17" creationId="{F68B2C62-7648-4430-90D5-AE0F252AF113}"/>
          </ac:spMkLst>
        </pc:spChg>
        <pc:graphicFrameChg chg="mod modGraphic">
          <ac:chgData name="Anne-Gaëlle Habib" userId="0fef3321-c604-4e2f-8a9d-ecaeb5f3b824" providerId="ADAL" clId="{7BA26111-AC17-4005-802D-992435E8C665}" dt="2026-08-03T18:19:18.959" v="2501" actId="113"/>
          <ac:graphicFrameMkLst>
            <pc:docMk/>
            <pc:sldMk cId="1361235075" sldId="288"/>
            <ac:graphicFrameMk id="6" creationId="{FA671826-7A9B-A42B-765C-B1B8A985480C}"/>
          </ac:graphicFrameMkLst>
        </pc:graphicFrameChg>
        <pc:cxnChg chg="del">
          <ac:chgData name="Anne-Gaëlle Habib" userId="0fef3321-c604-4e2f-8a9d-ecaeb5f3b824" providerId="ADAL" clId="{7BA26111-AC17-4005-802D-992435E8C665}" dt="2026-08-03T18:18:53.825" v="2499"/>
          <ac:cxnSpMkLst>
            <pc:docMk/>
            <pc:sldMk cId="1361235075" sldId="288"/>
            <ac:cxnSpMk id="19" creationId="{AAD0195E-7F27-4D06-9427-0C121D721A14}"/>
          </ac:cxnSpMkLst>
        </pc:cxnChg>
        <pc:cxnChg chg="del">
          <ac:chgData name="Anne-Gaëlle Habib" userId="0fef3321-c604-4e2f-8a9d-ecaeb5f3b824" providerId="ADAL" clId="{7BA26111-AC17-4005-802D-992435E8C665}" dt="2026-08-03T18:18:53.825" v="2499"/>
          <ac:cxnSpMkLst>
            <pc:docMk/>
            <pc:sldMk cId="1361235075" sldId="288"/>
            <ac:cxnSpMk id="21" creationId="{9D74C2FC-3228-4FC1-B97B-87AD35508D91}"/>
          </ac:cxnSpMkLst>
        </pc:cxnChg>
      </pc:sldChg>
      <pc:sldChg chg="modSp mod">
        <pc:chgData name="Anne-Gaëlle Habib" userId="0fef3321-c604-4e2f-8a9d-ecaeb5f3b824" providerId="ADAL" clId="{7BA26111-AC17-4005-802D-992435E8C665}" dt="2026-08-03T18:18:13.526" v="2491" actId="1076"/>
        <pc:sldMkLst>
          <pc:docMk/>
          <pc:sldMk cId="1872017261" sldId="652"/>
        </pc:sldMkLst>
        <pc:spChg chg="mod">
          <ac:chgData name="Anne-Gaëlle Habib" userId="0fef3321-c604-4e2f-8a9d-ecaeb5f3b824" providerId="ADAL" clId="{7BA26111-AC17-4005-802D-992435E8C665}" dt="2026-08-03T18:18:13.526" v="2491" actId="1076"/>
          <ac:spMkLst>
            <pc:docMk/>
            <pc:sldMk cId="1872017261" sldId="652"/>
            <ac:spMk id="7" creationId="{719947D2-2EEC-049F-4970-54CDE9FB77F3}"/>
          </ac:spMkLst>
        </pc:spChg>
      </pc:sldChg>
      <pc:sldChg chg="addSp modSp mod">
        <pc:chgData name="Anne-Gaëlle Habib" userId="0fef3321-c604-4e2f-8a9d-ecaeb5f3b824" providerId="ADAL" clId="{7BA26111-AC17-4005-802D-992435E8C665}" dt="2026-07-24T12:37:04.811" v="1964" actId="208"/>
        <pc:sldMkLst>
          <pc:docMk/>
          <pc:sldMk cId="2900969072" sldId="683"/>
        </pc:sldMkLst>
        <pc:spChg chg="add mod">
          <ac:chgData name="Anne-Gaëlle Habib" userId="0fef3321-c604-4e2f-8a9d-ecaeb5f3b824" providerId="ADAL" clId="{7BA26111-AC17-4005-802D-992435E8C665}" dt="2026-07-24T12:37:04.811" v="1964" actId="208"/>
          <ac:spMkLst>
            <pc:docMk/>
            <pc:sldMk cId="2900969072" sldId="683"/>
            <ac:spMk id="2" creationId="{042290C4-5492-5637-27E4-83A64C0C80F0}"/>
          </ac:spMkLst>
        </pc:spChg>
        <pc:spChg chg="mod">
          <ac:chgData name="Anne-Gaëlle Habib" userId="0fef3321-c604-4e2f-8a9d-ecaeb5f3b824" providerId="ADAL" clId="{7BA26111-AC17-4005-802D-992435E8C665}" dt="2026-07-24T12:35:38.448" v="1959" actId="1076"/>
          <ac:spMkLst>
            <pc:docMk/>
            <pc:sldMk cId="2900969072" sldId="683"/>
            <ac:spMk id="8" creationId="{8352CAAA-2C6C-4675-A4F8-DD4AAC5B0320}"/>
          </ac:spMkLst>
        </pc:spChg>
        <pc:spChg chg="mod">
          <ac:chgData name="Anne-Gaëlle Habib" userId="0fef3321-c604-4e2f-8a9d-ecaeb5f3b824" providerId="ADAL" clId="{7BA26111-AC17-4005-802D-992435E8C665}" dt="2026-07-24T12:35:44.742" v="1961" actId="14100"/>
          <ac:spMkLst>
            <pc:docMk/>
            <pc:sldMk cId="2900969072" sldId="683"/>
            <ac:spMk id="10" creationId="{9A7CE2FD-4681-5FC4-84E3-F5CCA10A3DF9}"/>
          </ac:spMkLst>
        </pc:spChg>
        <pc:picChg chg="mod">
          <ac:chgData name="Anne-Gaëlle Habib" userId="0fef3321-c604-4e2f-8a9d-ecaeb5f3b824" providerId="ADAL" clId="{7BA26111-AC17-4005-802D-992435E8C665}" dt="2026-07-24T12:35:47.656" v="1962" actId="14100"/>
          <ac:picMkLst>
            <pc:docMk/>
            <pc:sldMk cId="2900969072" sldId="683"/>
            <ac:picMk id="1026" creationId="{7E3FDC0E-A886-3F1C-2966-808859B0BA20}"/>
          </ac:picMkLst>
        </pc:picChg>
      </pc:sldChg>
      <pc:sldChg chg="addSp delSp modSp mod">
        <pc:chgData name="Anne-Gaëlle Habib" userId="0fef3321-c604-4e2f-8a9d-ecaeb5f3b824" providerId="ADAL" clId="{7BA26111-AC17-4005-802D-992435E8C665}" dt="2026-08-03T18:33:09.576" v="2662" actId="1038"/>
        <pc:sldMkLst>
          <pc:docMk/>
          <pc:sldMk cId="524407368" sldId="694"/>
        </pc:sldMkLst>
        <pc:spChg chg="mod">
          <ac:chgData name="Anne-Gaëlle Habib" userId="0fef3321-c604-4e2f-8a9d-ecaeb5f3b824" providerId="ADAL" clId="{7BA26111-AC17-4005-802D-992435E8C665}" dt="2026-07-24T13:10:58.208" v="2334" actId="1076"/>
          <ac:spMkLst>
            <pc:docMk/>
            <pc:sldMk cId="524407368" sldId="694"/>
            <ac:spMk id="4" creationId="{31ECBD7F-7690-0349-C305-47410C9899C6}"/>
          </ac:spMkLst>
        </pc:spChg>
        <pc:spChg chg="add mod">
          <ac:chgData name="Anne-Gaëlle Habib" userId="0fef3321-c604-4e2f-8a9d-ecaeb5f3b824" providerId="ADAL" clId="{7BA26111-AC17-4005-802D-992435E8C665}" dt="2026-07-24T13:08:41.090" v="2320" actId="208"/>
          <ac:spMkLst>
            <pc:docMk/>
            <pc:sldMk cId="524407368" sldId="694"/>
            <ac:spMk id="5" creationId="{62A67832-5198-7A6F-F877-8CAFB6928F62}"/>
          </ac:spMkLst>
        </pc:spChg>
        <pc:picChg chg="del mod">
          <ac:chgData name="Anne-Gaëlle Habib" userId="0fef3321-c604-4e2f-8a9d-ecaeb5f3b824" providerId="ADAL" clId="{7BA26111-AC17-4005-802D-992435E8C665}" dt="2026-08-03T18:33:03.810" v="2655" actId="478"/>
          <ac:picMkLst>
            <pc:docMk/>
            <pc:sldMk cId="524407368" sldId="694"/>
            <ac:picMk id="8" creationId="{6B83232B-5ED4-BA53-9753-F56DF79F6AF7}"/>
          </ac:picMkLst>
        </pc:picChg>
        <pc:picChg chg="mod">
          <ac:chgData name="Anne-Gaëlle Habib" userId="0fef3321-c604-4e2f-8a9d-ecaeb5f3b824" providerId="ADAL" clId="{7BA26111-AC17-4005-802D-992435E8C665}" dt="2026-08-03T18:33:09.576" v="2662" actId="1038"/>
          <ac:picMkLst>
            <pc:docMk/>
            <pc:sldMk cId="524407368" sldId="694"/>
            <ac:picMk id="10" creationId="{F9C58EA2-0740-AFAB-83B9-71CA8719A62A}"/>
          </ac:picMkLst>
        </pc:picChg>
      </pc:sldChg>
      <pc:sldChg chg="delSp mod">
        <pc:chgData name="Anne-Gaëlle Habib" userId="0fef3321-c604-4e2f-8a9d-ecaeb5f3b824" providerId="ADAL" clId="{7BA26111-AC17-4005-802D-992435E8C665}" dt="2026-07-24T13:14:44.044" v="2381" actId="478"/>
        <pc:sldMkLst>
          <pc:docMk/>
          <pc:sldMk cId="3187680133" sldId="718"/>
        </pc:sldMkLst>
      </pc:sldChg>
      <pc:sldChg chg="addSp delSp modSp mod">
        <pc:chgData name="Anne-Gaëlle Habib" userId="0fef3321-c604-4e2f-8a9d-ecaeb5f3b824" providerId="ADAL" clId="{7BA26111-AC17-4005-802D-992435E8C665}" dt="2026-07-24T13:15:43.253" v="2404" actId="20577"/>
        <pc:sldMkLst>
          <pc:docMk/>
          <pc:sldMk cId="2009133466" sldId="733"/>
        </pc:sldMkLst>
        <pc:spChg chg="mod">
          <ac:chgData name="Anne-Gaëlle Habib" userId="0fef3321-c604-4e2f-8a9d-ecaeb5f3b824" providerId="ADAL" clId="{7BA26111-AC17-4005-802D-992435E8C665}" dt="2026-07-24T12:41:57.644" v="2018" actId="1037"/>
          <ac:spMkLst>
            <pc:docMk/>
            <pc:sldMk cId="2009133466" sldId="733"/>
            <ac:spMk id="3" creationId="{C237499D-7201-38BC-5055-9B56AB5F192E}"/>
          </ac:spMkLst>
        </pc:spChg>
        <pc:spChg chg="mod">
          <ac:chgData name="Anne-Gaëlle Habib" userId="0fef3321-c604-4e2f-8a9d-ecaeb5f3b824" providerId="ADAL" clId="{7BA26111-AC17-4005-802D-992435E8C665}" dt="2026-07-24T13:15:43.253" v="2404" actId="20577"/>
          <ac:spMkLst>
            <pc:docMk/>
            <pc:sldMk cId="2009133466" sldId="733"/>
            <ac:spMk id="5" creationId="{AC71ADE2-61D9-F896-8E4B-B13B67468A9F}"/>
          </ac:spMkLst>
        </pc:spChg>
        <pc:spChg chg="add mod">
          <ac:chgData name="Anne-Gaëlle Habib" userId="0fef3321-c604-4e2f-8a9d-ecaeb5f3b824" providerId="ADAL" clId="{7BA26111-AC17-4005-802D-992435E8C665}" dt="2026-07-24T12:41:21.138" v="1990" actId="208"/>
          <ac:spMkLst>
            <pc:docMk/>
            <pc:sldMk cId="2009133466" sldId="733"/>
            <ac:spMk id="8" creationId="{A9C20E1A-63CA-58D5-DA91-BD25E28E0ECF}"/>
          </ac:spMkLst>
        </pc:spChg>
        <pc:spChg chg="mod">
          <ac:chgData name="Anne-Gaëlle Habib" userId="0fef3321-c604-4e2f-8a9d-ecaeb5f3b824" providerId="ADAL" clId="{7BA26111-AC17-4005-802D-992435E8C665}" dt="2026-07-24T12:42:14.941" v="2020" actId="1076"/>
          <ac:spMkLst>
            <pc:docMk/>
            <pc:sldMk cId="2009133466" sldId="733"/>
            <ac:spMk id="10" creationId="{EEEF6F20-FFF7-88B7-F49C-8B8CD9F07405}"/>
          </ac:spMkLst>
        </pc:spChg>
      </pc:sldChg>
      <pc:sldChg chg="addSp modSp mod">
        <pc:chgData name="Anne-Gaëlle Habib" userId="0fef3321-c604-4e2f-8a9d-ecaeb5f3b824" providerId="ADAL" clId="{7BA26111-AC17-4005-802D-992435E8C665}" dt="2026-07-23T19:37:31.683" v="1835" actId="1076"/>
        <pc:sldMkLst>
          <pc:docMk/>
          <pc:sldMk cId="3847447865" sldId="748"/>
        </pc:sldMkLst>
        <pc:spChg chg="add mod">
          <ac:chgData name="Anne-Gaëlle Habib" userId="0fef3321-c604-4e2f-8a9d-ecaeb5f3b824" providerId="ADAL" clId="{7BA26111-AC17-4005-802D-992435E8C665}" dt="2026-07-23T19:37:23.590" v="1834" actId="1076"/>
          <ac:spMkLst>
            <pc:docMk/>
            <pc:sldMk cId="3847447865" sldId="748"/>
            <ac:spMk id="3" creationId="{A834AF19-659C-CB5F-8A87-D13A3F6DE1B2}"/>
          </ac:spMkLst>
        </pc:spChg>
        <pc:spChg chg="add mod">
          <ac:chgData name="Anne-Gaëlle Habib" userId="0fef3321-c604-4e2f-8a9d-ecaeb5f3b824" providerId="ADAL" clId="{7BA26111-AC17-4005-802D-992435E8C665}" dt="2026-07-23T19:37:31.683" v="1835" actId="1076"/>
          <ac:spMkLst>
            <pc:docMk/>
            <pc:sldMk cId="3847447865" sldId="748"/>
            <ac:spMk id="5" creationId="{C2EA0861-5C98-0DF7-D42E-43A36CE2C022}"/>
          </ac:spMkLst>
        </pc:spChg>
        <pc:spChg chg="mod">
          <ac:chgData name="Anne-Gaëlle Habib" userId="0fef3321-c604-4e2f-8a9d-ecaeb5f3b824" providerId="ADAL" clId="{7BA26111-AC17-4005-802D-992435E8C665}" dt="2026-07-23T19:23:54.483" v="1515" actId="20577"/>
          <ac:spMkLst>
            <pc:docMk/>
            <pc:sldMk cId="3847447865" sldId="748"/>
            <ac:spMk id="7" creationId="{719947D2-2EEC-049F-4970-54CDE9FB77F3}"/>
          </ac:spMkLst>
        </pc:spChg>
        <pc:picChg chg="mod">
          <ac:chgData name="Anne-Gaëlle Habib" userId="0fef3321-c604-4e2f-8a9d-ecaeb5f3b824" providerId="ADAL" clId="{7BA26111-AC17-4005-802D-992435E8C665}" dt="2026-07-23T19:25:01.140" v="1577" actId="1076"/>
          <ac:picMkLst>
            <pc:docMk/>
            <pc:sldMk cId="3847447865" sldId="748"/>
            <ac:picMk id="6" creationId="{8940CBE3-3F91-419A-A649-32AB388ECA8B}"/>
          </ac:picMkLst>
        </pc:picChg>
      </pc:sldChg>
      <pc:sldChg chg="addSp delSp modSp mod">
        <pc:chgData name="Anne-Gaëlle Habib" userId="0fef3321-c604-4e2f-8a9d-ecaeb5f3b824" providerId="ADAL" clId="{7BA26111-AC17-4005-802D-992435E8C665}" dt="2026-07-24T13:10:27.513" v="2332" actId="22"/>
        <pc:sldMkLst>
          <pc:docMk/>
          <pc:sldMk cId="2722918744" sldId="758"/>
        </pc:sldMkLst>
        <pc:spChg chg="add">
          <ac:chgData name="Anne-Gaëlle Habib" userId="0fef3321-c604-4e2f-8a9d-ecaeb5f3b824" providerId="ADAL" clId="{7BA26111-AC17-4005-802D-992435E8C665}" dt="2026-07-24T13:07:56.041" v="2318" actId="22"/>
          <ac:spMkLst>
            <pc:docMk/>
            <pc:sldMk cId="2722918744" sldId="758"/>
            <ac:spMk id="9" creationId="{5457BF3F-AC96-7813-10FA-CADB4FCB5F4E}"/>
          </ac:spMkLst>
        </pc:spChg>
        <pc:spChg chg="add">
          <ac:chgData name="Anne-Gaëlle Habib" userId="0fef3321-c604-4e2f-8a9d-ecaeb5f3b824" providerId="ADAL" clId="{7BA26111-AC17-4005-802D-992435E8C665}" dt="2026-07-24T13:07:56.041" v="2318" actId="22"/>
          <ac:spMkLst>
            <pc:docMk/>
            <pc:sldMk cId="2722918744" sldId="758"/>
            <ac:spMk id="12" creationId="{16505FC8-754E-50EF-0692-9457E2BD83CF}"/>
          </ac:spMkLst>
        </pc:spChg>
        <pc:spChg chg="add">
          <ac:chgData name="Anne-Gaëlle Habib" userId="0fef3321-c604-4e2f-8a9d-ecaeb5f3b824" providerId="ADAL" clId="{7BA26111-AC17-4005-802D-992435E8C665}" dt="2026-07-24T13:10:27.513" v="2332" actId="22"/>
          <ac:spMkLst>
            <pc:docMk/>
            <pc:sldMk cId="2722918744" sldId="758"/>
            <ac:spMk id="14" creationId="{866AC47B-7F36-6B20-A71F-875463C535A2}"/>
          </ac:spMkLst>
        </pc:spChg>
      </pc:sldChg>
      <pc:sldChg chg="modSp mod">
        <pc:chgData name="Anne-Gaëlle Habib" userId="0fef3321-c604-4e2f-8a9d-ecaeb5f3b824" providerId="ADAL" clId="{7BA26111-AC17-4005-802D-992435E8C665}" dt="2026-07-24T13:17:32.715" v="2411" actId="207"/>
        <pc:sldMkLst>
          <pc:docMk/>
          <pc:sldMk cId="621037216" sldId="769"/>
        </pc:sldMkLst>
        <pc:spChg chg="mod">
          <ac:chgData name="Anne-Gaëlle Habib" userId="0fef3321-c604-4e2f-8a9d-ecaeb5f3b824" providerId="ADAL" clId="{7BA26111-AC17-4005-802D-992435E8C665}" dt="2026-07-24T13:17:32.715" v="2411" actId="207"/>
          <ac:spMkLst>
            <pc:docMk/>
            <pc:sldMk cId="621037216" sldId="769"/>
            <ac:spMk id="12" creationId="{34B83387-C637-032B-8CE3-F176A4BF9F08}"/>
          </ac:spMkLst>
        </pc:spChg>
      </pc:sldChg>
      <pc:sldChg chg="modSp mod">
        <pc:chgData name="Anne-Gaëlle Habib" userId="0fef3321-c604-4e2f-8a9d-ecaeb5f3b824" providerId="ADAL" clId="{7BA26111-AC17-4005-802D-992435E8C665}" dt="2026-07-24T12:36:02.560" v="1963" actId="1036"/>
        <pc:sldMkLst>
          <pc:docMk/>
          <pc:sldMk cId="3681897718" sldId="774"/>
        </pc:sldMkLst>
        <pc:picChg chg="mod">
          <ac:chgData name="Anne-Gaëlle Habib" userId="0fef3321-c604-4e2f-8a9d-ecaeb5f3b824" providerId="ADAL" clId="{7BA26111-AC17-4005-802D-992435E8C665}" dt="2026-07-24T12:36:02.560" v="1963" actId="1036"/>
          <ac:picMkLst>
            <pc:docMk/>
            <pc:sldMk cId="3681897718" sldId="774"/>
            <ac:picMk id="6" creationId="{68B75CD2-EC55-D1EC-9766-94AE5F64B7A1}"/>
          </ac:picMkLst>
        </pc:picChg>
      </pc:sldChg>
      <pc:sldChg chg="addSp delSp modSp mod">
        <pc:chgData name="Anne-Gaëlle Habib" userId="0fef3321-c604-4e2f-8a9d-ecaeb5f3b824" providerId="ADAL" clId="{7BA26111-AC17-4005-802D-992435E8C665}" dt="2026-07-24T13:13:48.330" v="2362" actId="167"/>
        <pc:sldMkLst>
          <pc:docMk/>
          <pc:sldMk cId="1304173479" sldId="778"/>
        </pc:sldMkLst>
        <pc:spChg chg="add">
          <ac:chgData name="Anne-Gaëlle Habib" userId="0fef3321-c604-4e2f-8a9d-ecaeb5f3b824" providerId="ADAL" clId="{7BA26111-AC17-4005-802D-992435E8C665}" dt="2026-07-24T12:46:26.923" v="2066" actId="22"/>
          <ac:spMkLst>
            <pc:docMk/>
            <pc:sldMk cId="1304173479" sldId="778"/>
            <ac:spMk id="6" creationId="{18B845DB-8C2E-F168-4A80-21DA7757CE69}"/>
          </ac:spMkLst>
        </pc:spChg>
        <pc:spChg chg="add">
          <ac:chgData name="Anne-Gaëlle Habib" userId="0fef3321-c604-4e2f-8a9d-ecaeb5f3b824" providerId="ADAL" clId="{7BA26111-AC17-4005-802D-992435E8C665}" dt="2026-07-24T12:47:32.810" v="2086" actId="22"/>
          <ac:spMkLst>
            <pc:docMk/>
            <pc:sldMk cId="1304173479" sldId="778"/>
            <ac:spMk id="8" creationId="{14741600-FED6-294F-AA0C-D1CB92586D63}"/>
          </ac:spMkLst>
        </pc:spChg>
        <pc:spChg chg="add ord">
          <ac:chgData name="Anne-Gaëlle Habib" userId="0fef3321-c604-4e2f-8a9d-ecaeb5f3b824" providerId="ADAL" clId="{7BA26111-AC17-4005-802D-992435E8C665}" dt="2026-07-24T13:13:48.330" v="2362" actId="167"/>
          <ac:spMkLst>
            <pc:docMk/>
            <pc:sldMk cId="1304173479" sldId="778"/>
            <ac:spMk id="10" creationId="{68A92287-C8A9-DE0C-1405-DB3020E1D063}"/>
          </ac:spMkLst>
        </pc:spChg>
      </pc:sldChg>
      <pc:sldChg chg="addSp delSp modSp mod">
        <pc:chgData name="Anne-Gaëlle Habib" userId="0fef3321-c604-4e2f-8a9d-ecaeb5f3b824" providerId="ADAL" clId="{7BA26111-AC17-4005-802D-992435E8C665}" dt="2026-07-24T13:13:58.412" v="2365" actId="167"/>
        <pc:sldMkLst>
          <pc:docMk/>
          <pc:sldMk cId="1666592171" sldId="779"/>
        </pc:sldMkLst>
        <pc:spChg chg="add mod">
          <ac:chgData name="Anne-Gaëlle Habib" userId="0fef3321-c604-4e2f-8a9d-ecaeb5f3b824" providerId="ADAL" clId="{7BA26111-AC17-4005-802D-992435E8C665}" dt="2026-07-24T12:46:59.433" v="2070" actId="208"/>
          <ac:spMkLst>
            <pc:docMk/>
            <pc:sldMk cId="1666592171" sldId="779"/>
            <ac:spMk id="7" creationId="{633BBCE0-6B0F-8213-BB11-82344CD08363}"/>
          </ac:spMkLst>
        </pc:spChg>
        <pc:spChg chg="add mod">
          <ac:chgData name="Anne-Gaëlle Habib" userId="0fef3321-c604-4e2f-8a9d-ecaeb5f3b824" providerId="ADAL" clId="{7BA26111-AC17-4005-802D-992435E8C665}" dt="2026-07-24T12:47:38.326" v="2089" actId="20577"/>
          <ac:spMkLst>
            <pc:docMk/>
            <pc:sldMk cId="1666592171" sldId="779"/>
            <ac:spMk id="9" creationId="{686AF756-FC79-BD58-BAAD-E5CBEB25D04E}"/>
          </ac:spMkLst>
        </pc:spChg>
        <pc:spChg chg="add ord">
          <ac:chgData name="Anne-Gaëlle Habib" userId="0fef3321-c604-4e2f-8a9d-ecaeb5f3b824" providerId="ADAL" clId="{7BA26111-AC17-4005-802D-992435E8C665}" dt="2026-07-24T13:13:58.412" v="2365" actId="167"/>
          <ac:spMkLst>
            <pc:docMk/>
            <pc:sldMk cId="1666592171" sldId="779"/>
            <ac:spMk id="11" creationId="{4461A976-7C80-9CBB-D82E-D2184C810EA9}"/>
          </ac:spMkLst>
        </pc:spChg>
      </pc:sldChg>
      <pc:sldChg chg="addSp delSp modSp mod modNotesTx">
        <pc:chgData name="Anne-Gaëlle Habib" userId="0fef3321-c604-4e2f-8a9d-ecaeb5f3b824" providerId="ADAL" clId="{7BA26111-AC17-4005-802D-992435E8C665}" dt="2026-08-03T18:43:36.962" v="2702" actId="6549"/>
        <pc:sldMkLst>
          <pc:docMk/>
          <pc:sldMk cId="3842313728" sldId="784"/>
        </pc:sldMkLst>
        <pc:spChg chg="mod">
          <ac:chgData name="Anne-Gaëlle Habib" userId="0fef3321-c604-4e2f-8a9d-ecaeb5f3b824" providerId="ADAL" clId="{7BA26111-AC17-4005-802D-992435E8C665}" dt="2026-07-24T12:49:47.300" v="2129" actId="1076"/>
          <ac:spMkLst>
            <pc:docMk/>
            <pc:sldMk cId="3842313728" sldId="784"/>
            <ac:spMk id="5" creationId="{0BC8A763-D013-A61C-AB99-1DDD196490C3}"/>
          </ac:spMkLst>
        </pc:spChg>
        <pc:spChg chg="add mod">
          <ac:chgData name="Anne-Gaëlle Habib" userId="0fef3321-c604-4e2f-8a9d-ecaeb5f3b824" providerId="ADAL" clId="{7BA26111-AC17-4005-802D-992435E8C665}" dt="2026-07-24T12:50:10.960" v="2132" actId="208"/>
          <ac:spMkLst>
            <pc:docMk/>
            <pc:sldMk cId="3842313728" sldId="784"/>
            <ac:spMk id="9" creationId="{2CA11E95-9099-6351-7435-4BD66AA2B9B8}"/>
          </ac:spMkLst>
        </pc:spChg>
        <pc:spChg chg="add mod">
          <ac:chgData name="Anne-Gaëlle Habib" userId="0fef3321-c604-4e2f-8a9d-ecaeb5f3b824" providerId="ADAL" clId="{7BA26111-AC17-4005-802D-992435E8C665}" dt="2026-07-24T12:49:14.200" v="2123" actId="20577"/>
          <ac:spMkLst>
            <pc:docMk/>
            <pc:sldMk cId="3842313728" sldId="784"/>
            <ac:spMk id="11" creationId="{6085A8ED-9D66-134D-0419-4CECDF27A38A}"/>
          </ac:spMkLst>
        </pc:spChg>
        <pc:spChg chg="add ord">
          <ac:chgData name="Anne-Gaëlle Habib" userId="0fef3321-c604-4e2f-8a9d-ecaeb5f3b824" providerId="ADAL" clId="{7BA26111-AC17-4005-802D-992435E8C665}" dt="2026-07-24T13:14:12.166" v="2371" actId="167"/>
          <ac:spMkLst>
            <pc:docMk/>
            <pc:sldMk cId="3842313728" sldId="784"/>
            <ac:spMk id="13" creationId="{043CC78C-DDEB-3E7B-27BC-CE612E2A0EE5}"/>
          </ac:spMkLst>
        </pc:spChg>
        <pc:graphicFrameChg chg="mod">
          <ac:chgData name="Anne-Gaëlle Habib" userId="0fef3321-c604-4e2f-8a9d-ecaeb5f3b824" providerId="ADAL" clId="{7BA26111-AC17-4005-802D-992435E8C665}" dt="2026-07-24T12:49:57.442" v="2130" actId="1076"/>
          <ac:graphicFrameMkLst>
            <pc:docMk/>
            <pc:sldMk cId="3842313728" sldId="784"/>
            <ac:graphicFrameMk id="3" creationId="{80136073-FC3B-E1DE-15A4-F8EA10B5DB7A}"/>
          </ac:graphicFrameMkLst>
        </pc:graphicFrameChg>
        <pc:picChg chg="mod">
          <ac:chgData name="Anne-Gaëlle Habib" userId="0fef3321-c604-4e2f-8a9d-ecaeb5f3b824" providerId="ADAL" clId="{7BA26111-AC17-4005-802D-992435E8C665}" dt="2026-07-24T12:50:02.675" v="2131" actId="1076"/>
          <ac:picMkLst>
            <pc:docMk/>
            <pc:sldMk cId="3842313728" sldId="784"/>
            <ac:picMk id="7" creationId="{E11EACB4-98C2-3C74-29CF-1FD8FA7867BB}"/>
          </ac:picMkLst>
        </pc:picChg>
      </pc:sldChg>
      <pc:sldChg chg="addSp delSp modSp mod">
        <pc:chgData name="Anne-Gaëlle Habib" userId="0fef3321-c604-4e2f-8a9d-ecaeb5f3b824" providerId="ADAL" clId="{7BA26111-AC17-4005-802D-992435E8C665}" dt="2026-07-24T13:15:31.813" v="2388" actId="20577"/>
        <pc:sldMkLst>
          <pc:docMk/>
          <pc:sldMk cId="626697350" sldId="785"/>
        </pc:sldMkLst>
        <pc:spChg chg="add mod">
          <ac:chgData name="Anne-Gaëlle Habib" userId="0fef3321-c604-4e2f-8a9d-ecaeb5f3b824" providerId="ADAL" clId="{7BA26111-AC17-4005-802D-992435E8C665}" dt="2026-07-24T12:59:59.696" v="2286" actId="208"/>
          <ac:spMkLst>
            <pc:docMk/>
            <pc:sldMk cId="626697350" sldId="785"/>
            <ac:spMk id="5" creationId="{B0AE421B-C7CC-6B02-D094-C817A08DCF10}"/>
          </ac:spMkLst>
        </pc:spChg>
        <pc:spChg chg="add mod">
          <ac:chgData name="Anne-Gaëlle Habib" userId="0fef3321-c604-4e2f-8a9d-ecaeb5f3b824" providerId="ADAL" clId="{7BA26111-AC17-4005-802D-992435E8C665}" dt="2026-07-24T12:59:02.788" v="2282" actId="6549"/>
          <ac:spMkLst>
            <pc:docMk/>
            <pc:sldMk cId="626697350" sldId="785"/>
            <ac:spMk id="9" creationId="{3E1296F4-EADF-CC48-84C0-8643C71FB080}"/>
          </ac:spMkLst>
        </pc:spChg>
        <pc:spChg chg="add mod">
          <ac:chgData name="Anne-Gaëlle Habib" userId="0fef3321-c604-4e2f-8a9d-ecaeb5f3b824" providerId="ADAL" clId="{7BA26111-AC17-4005-802D-992435E8C665}" dt="2026-07-24T13:15:31.813" v="2388" actId="20577"/>
          <ac:spMkLst>
            <pc:docMk/>
            <pc:sldMk cId="626697350" sldId="785"/>
            <ac:spMk id="12" creationId="{EA36514D-1F4C-8EFF-C380-58DC0AE9E3E6}"/>
          </ac:spMkLst>
        </pc:spChg>
        <pc:spChg chg="add ord">
          <ac:chgData name="Anne-Gaëlle Habib" userId="0fef3321-c604-4e2f-8a9d-ecaeb5f3b824" providerId="ADAL" clId="{7BA26111-AC17-4005-802D-992435E8C665}" dt="2026-07-24T13:14:29.566" v="2380" actId="167"/>
          <ac:spMkLst>
            <pc:docMk/>
            <pc:sldMk cId="626697350" sldId="785"/>
            <ac:spMk id="15" creationId="{86F03470-E42C-13AB-812F-9AFA09CB97F0}"/>
          </ac:spMkLst>
        </pc:spChg>
      </pc:sldChg>
      <pc:sldChg chg="addSp delSp modSp mod">
        <pc:chgData name="Anne-Gaëlle Habib" userId="0fef3321-c604-4e2f-8a9d-ecaeb5f3b824" providerId="ADAL" clId="{7BA26111-AC17-4005-802D-992435E8C665}" dt="2026-07-24T13:15:31.781" v="2387" actId="20577"/>
        <pc:sldMkLst>
          <pc:docMk/>
          <pc:sldMk cId="25335497" sldId="787"/>
        </pc:sldMkLst>
        <pc:spChg chg="add">
          <ac:chgData name="Anne-Gaëlle Habib" userId="0fef3321-c604-4e2f-8a9d-ecaeb5f3b824" providerId="ADAL" clId="{7BA26111-AC17-4005-802D-992435E8C665}" dt="2026-07-24T12:43:12.531" v="2022" actId="22"/>
          <ac:spMkLst>
            <pc:docMk/>
            <pc:sldMk cId="25335497" sldId="787"/>
            <ac:spMk id="5" creationId="{B411B6BE-21B9-2B2B-01BF-AE1D017EF9AD}"/>
          </ac:spMkLst>
        </pc:spChg>
        <pc:spChg chg="add">
          <ac:chgData name="Anne-Gaëlle Habib" userId="0fef3321-c604-4e2f-8a9d-ecaeb5f3b824" providerId="ADAL" clId="{7BA26111-AC17-4005-802D-992435E8C665}" dt="2026-07-24T12:43:22.329" v="2024" actId="22"/>
          <ac:spMkLst>
            <pc:docMk/>
            <pc:sldMk cId="25335497" sldId="787"/>
            <ac:spMk id="7" creationId="{AF4393D2-E6E3-6494-A750-A0A2E0BD55C4}"/>
          </ac:spMkLst>
        </pc:spChg>
        <pc:spChg chg="add ord">
          <ac:chgData name="Anne-Gaëlle Habib" userId="0fef3321-c604-4e2f-8a9d-ecaeb5f3b824" providerId="ADAL" clId="{7BA26111-AC17-4005-802D-992435E8C665}" dt="2026-07-24T13:13:22.948" v="2358" actId="167"/>
          <ac:spMkLst>
            <pc:docMk/>
            <pc:sldMk cId="25335497" sldId="787"/>
            <ac:spMk id="9" creationId="{CD4458BA-334F-6041-7323-0FD02B02F681}"/>
          </ac:spMkLst>
        </pc:spChg>
        <pc:spChg chg="mod">
          <ac:chgData name="Anne-Gaëlle Habib" userId="0fef3321-c604-4e2f-8a9d-ecaeb5f3b824" providerId="ADAL" clId="{7BA26111-AC17-4005-802D-992435E8C665}" dt="2026-07-24T13:15:31.781" v="2387" actId="20577"/>
          <ac:spMkLst>
            <pc:docMk/>
            <pc:sldMk cId="25335497" sldId="787"/>
            <ac:spMk id="10" creationId="{8DA72BCC-BDE7-BBFC-6D77-73100213FBD4}"/>
          </ac:spMkLst>
        </pc:spChg>
      </pc:sldChg>
      <pc:sldChg chg="modSp mod">
        <pc:chgData name="Anne-Gaëlle Habib" userId="0fef3321-c604-4e2f-8a9d-ecaeb5f3b824" providerId="ADAL" clId="{7BA26111-AC17-4005-802D-992435E8C665}" dt="2026-08-03T18:18:39.163" v="2497" actId="20577"/>
        <pc:sldMkLst>
          <pc:docMk/>
          <pc:sldMk cId="1967312500" sldId="789"/>
        </pc:sldMkLst>
        <pc:spChg chg="mod">
          <ac:chgData name="Anne-Gaëlle Habib" userId="0fef3321-c604-4e2f-8a9d-ecaeb5f3b824" providerId="ADAL" clId="{7BA26111-AC17-4005-802D-992435E8C665}" dt="2026-08-03T18:18:39.163" v="2497" actId="20577"/>
          <ac:spMkLst>
            <pc:docMk/>
            <pc:sldMk cId="1967312500" sldId="789"/>
            <ac:spMk id="2" creationId="{001EE324-5ED3-2D92-0120-B41C8A4B347A}"/>
          </ac:spMkLst>
        </pc:spChg>
        <pc:spChg chg="mod">
          <ac:chgData name="Anne-Gaëlle Habib" userId="0fef3321-c604-4e2f-8a9d-ecaeb5f3b824" providerId="ADAL" clId="{7BA26111-AC17-4005-802D-992435E8C665}" dt="2026-07-24T13:24:47.934" v="2418" actId="1076"/>
          <ac:spMkLst>
            <pc:docMk/>
            <pc:sldMk cId="1967312500" sldId="789"/>
            <ac:spMk id="7" creationId="{BF90C4B9-D177-1347-D803-DC1375804419}"/>
          </ac:spMkLst>
        </pc:spChg>
        <pc:picChg chg="mod ord">
          <ac:chgData name="Anne-Gaëlle Habib" userId="0fef3321-c604-4e2f-8a9d-ecaeb5f3b824" providerId="ADAL" clId="{7BA26111-AC17-4005-802D-992435E8C665}" dt="2026-07-24T13:25:02.537" v="2432" actId="1035"/>
          <ac:picMkLst>
            <pc:docMk/>
            <pc:sldMk cId="1967312500" sldId="789"/>
            <ac:picMk id="12" creationId="{A2D23C58-6F08-D141-0088-713ADB46B781}"/>
          </ac:picMkLst>
        </pc:picChg>
      </pc:sldChg>
      <pc:sldChg chg="addSp delSp modSp mod ord">
        <pc:chgData name="Anne-Gaëlle Habib" userId="0fef3321-c604-4e2f-8a9d-ecaeb5f3b824" providerId="ADAL" clId="{7BA26111-AC17-4005-802D-992435E8C665}" dt="2026-07-24T13:15:31.908" v="2392" actId="20577"/>
        <pc:sldMkLst>
          <pc:docMk/>
          <pc:sldMk cId="1587659694" sldId="790"/>
        </pc:sldMkLst>
        <pc:spChg chg="mod">
          <ac:chgData name="Anne-Gaëlle Habib" userId="0fef3321-c604-4e2f-8a9d-ecaeb5f3b824" providerId="ADAL" clId="{7BA26111-AC17-4005-802D-992435E8C665}" dt="2026-07-24T13:07:18.330" v="2307" actId="1076"/>
          <ac:spMkLst>
            <pc:docMk/>
            <pc:sldMk cId="1587659694" sldId="790"/>
            <ac:spMk id="3" creationId="{1B6F792B-75EB-EB6F-A8BC-1ABB78B1603F}"/>
          </ac:spMkLst>
        </pc:spChg>
        <pc:spChg chg="add mod">
          <ac:chgData name="Anne-Gaëlle Habib" userId="0fef3321-c604-4e2f-8a9d-ecaeb5f3b824" providerId="ADAL" clId="{7BA26111-AC17-4005-802D-992435E8C665}" dt="2026-07-24T13:07:00.829" v="2306" actId="208"/>
          <ac:spMkLst>
            <pc:docMk/>
            <pc:sldMk cId="1587659694" sldId="790"/>
            <ac:spMk id="4" creationId="{CDEA1F82-9795-31BD-12E3-C7444AF83691}"/>
          </ac:spMkLst>
        </pc:spChg>
        <pc:spChg chg="mod">
          <ac:chgData name="Anne-Gaëlle Habib" userId="0fef3321-c604-4e2f-8a9d-ecaeb5f3b824" providerId="ADAL" clId="{7BA26111-AC17-4005-802D-992435E8C665}" dt="2026-07-24T13:15:31.908" v="2392" actId="20577"/>
          <ac:spMkLst>
            <pc:docMk/>
            <pc:sldMk cId="1587659694" sldId="790"/>
            <ac:spMk id="5" creationId="{8E713961-2694-B35B-53C1-F226E76B2E24}"/>
          </ac:spMkLst>
        </pc:spChg>
        <pc:spChg chg="mod">
          <ac:chgData name="Anne-Gaëlle Habib" userId="0fef3321-c604-4e2f-8a9d-ecaeb5f3b824" providerId="ADAL" clId="{7BA26111-AC17-4005-802D-992435E8C665}" dt="2026-07-24T13:15:31.860" v="2390" actId="20577"/>
          <ac:spMkLst>
            <pc:docMk/>
            <pc:sldMk cId="1587659694" sldId="790"/>
            <ac:spMk id="6" creationId="{8D6B441C-C6C5-434E-A45A-B28C0AF5FFFF}"/>
          </ac:spMkLst>
        </pc:spChg>
        <pc:spChg chg="add mod">
          <ac:chgData name="Anne-Gaëlle Habib" userId="0fef3321-c604-4e2f-8a9d-ecaeb5f3b824" providerId="ADAL" clId="{7BA26111-AC17-4005-802D-992435E8C665}" dt="2026-07-24T13:07:21.541" v="2308" actId="1076"/>
          <ac:spMkLst>
            <pc:docMk/>
            <pc:sldMk cId="1587659694" sldId="790"/>
            <ac:spMk id="15" creationId="{ED8B50C3-A59E-1B7D-975F-DB6AA7947EE1}"/>
          </ac:spMkLst>
        </pc:spChg>
      </pc:sldChg>
      <pc:sldChg chg="addSp delSp modSp mod">
        <pc:chgData name="Anne-Gaëlle Habib" userId="0fef3321-c604-4e2f-8a9d-ecaeb5f3b824" providerId="ADAL" clId="{7BA26111-AC17-4005-802D-992435E8C665}" dt="2026-07-27T15:32:19.706" v="2485" actId="1076"/>
        <pc:sldMkLst>
          <pc:docMk/>
          <pc:sldMk cId="2122303426" sldId="791"/>
        </pc:sldMkLst>
        <pc:spChg chg="add">
          <ac:chgData name="Anne-Gaëlle Habib" userId="0fef3321-c604-4e2f-8a9d-ecaeb5f3b824" providerId="ADAL" clId="{7BA26111-AC17-4005-802D-992435E8C665}" dt="2026-07-24T13:08:46.521" v="2321" actId="22"/>
          <ac:spMkLst>
            <pc:docMk/>
            <pc:sldMk cId="2122303426" sldId="791"/>
            <ac:spMk id="3" creationId="{41A38925-98C0-228A-F1FA-AFEB3D802A18}"/>
          </ac:spMkLst>
        </pc:spChg>
        <pc:spChg chg="add">
          <ac:chgData name="Anne-Gaëlle Habib" userId="0fef3321-c604-4e2f-8a9d-ecaeb5f3b824" providerId="ADAL" clId="{7BA26111-AC17-4005-802D-992435E8C665}" dt="2026-07-24T13:11:53.482" v="2346" actId="22"/>
          <ac:spMkLst>
            <pc:docMk/>
            <pc:sldMk cId="2122303426" sldId="791"/>
            <ac:spMk id="8" creationId="{7BEAAC2A-B80C-85BA-9081-68816085CAF6}"/>
          </ac:spMkLst>
        </pc:spChg>
        <pc:picChg chg="add mod">
          <ac:chgData name="Anne-Gaëlle Habib" userId="0fef3321-c604-4e2f-8a9d-ecaeb5f3b824" providerId="ADAL" clId="{7BA26111-AC17-4005-802D-992435E8C665}" dt="2026-07-27T15:32:19.706" v="2485" actId="1076"/>
          <ac:picMkLst>
            <pc:docMk/>
            <pc:sldMk cId="2122303426" sldId="791"/>
            <ac:picMk id="10" creationId="{93EA553B-7214-EBB0-BD47-4A7B2508E562}"/>
          </ac:picMkLst>
        </pc:picChg>
      </pc:sldChg>
      <pc:sldChg chg="addSp delSp modSp mod">
        <pc:chgData name="Anne-Gaëlle Habib" userId="0fef3321-c604-4e2f-8a9d-ecaeb5f3b824" providerId="ADAL" clId="{7BA26111-AC17-4005-802D-992435E8C665}" dt="2026-07-24T13:11:57.563" v="2348" actId="22"/>
        <pc:sldMkLst>
          <pc:docMk/>
          <pc:sldMk cId="2730639608" sldId="792"/>
        </pc:sldMkLst>
        <pc:spChg chg="add">
          <ac:chgData name="Anne-Gaëlle Habib" userId="0fef3321-c604-4e2f-8a9d-ecaeb5f3b824" providerId="ADAL" clId="{7BA26111-AC17-4005-802D-992435E8C665}" dt="2026-07-24T13:08:48.844" v="2322" actId="22"/>
          <ac:spMkLst>
            <pc:docMk/>
            <pc:sldMk cId="2730639608" sldId="792"/>
            <ac:spMk id="5" creationId="{86BF5482-0797-A1BF-137D-38044166F78C}"/>
          </ac:spMkLst>
        </pc:spChg>
        <pc:spChg chg="add">
          <ac:chgData name="Anne-Gaëlle Habib" userId="0fef3321-c604-4e2f-8a9d-ecaeb5f3b824" providerId="ADAL" clId="{7BA26111-AC17-4005-802D-992435E8C665}" dt="2026-07-24T13:11:57.563" v="2348" actId="22"/>
          <ac:spMkLst>
            <pc:docMk/>
            <pc:sldMk cId="2730639608" sldId="792"/>
            <ac:spMk id="9" creationId="{D0FE1D2A-C58C-EE60-8D96-5EE8780217EB}"/>
          </ac:spMkLst>
        </pc:spChg>
        <pc:picChg chg="mod">
          <ac:chgData name="Anne-Gaëlle Habib" userId="0fef3321-c604-4e2f-8a9d-ecaeb5f3b824" providerId="ADAL" clId="{7BA26111-AC17-4005-802D-992435E8C665}" dt="2026-07-24T13:11:35.557" v="2342" actId="1076"/>
          <ac:picMkLst>
            <pc:docMk/>
            <pc:sldMk cId="2730639608" sldId="792"/>
            <ac:picMk id="4" creationId="{CDC260D2-D112-0197-CC1E-E9E857BC53E7}"/>
          </ac:picMkLst>
        </pc:picChg>
      </pc:sldChg>
      <pc:sldChg chg="addSp delSp modSp mod">
        <pc:chgData name="Anne-Gaëlle Habib" userId="0fef3321-c604-4e2f-8a9d-ecaeb5f3b824" providerId="ADAL" clId="{7BA26111-AC17-4005-802D-992435E8C665}" dt="2026-07-24T12:42:19.562" v="2021" actId="1076"/>
        <pc:sldMkLst>
          <pc:docMk/>
          <pc:sldMk cId="783311072" sldId="794"/>
        </pc:sldMkLst>
        <pc:spChg chg="mod">
          <ac:chgData name="Anne-Gaëlle Habib" userId="0fef3321-c604-4e2f-8a9d-ecaeb5f3b824" providerId="ADAL" clId="{7BA26111-AC17-4005-802D-992435E8C665}" dt="2026-07-24T12:40:14.683" v="1981" actId="1076"/>
          <ac:spMkLst>
            <pc:docMk/>
            <pc:sldMk cId="783311072" sldId="794"/>
            <ac:spMk id="2" creationId="{BEF648BD-3B1A-1D93-861F-27A07CA00A21}"/>
          </ac:spMkLst>
        </pc:spChg>
        <pc:spChg chg="add mod">
          <ac:chgData name="Anne-Gaëlle Habib" userId="0fef3321-c604-4e2f-8a9d-ecaeb5f3b824" providerId="ADAL" clId="{7BA26111-AC17-4005-802D-992435E8C665}" dt="2026-07-24T12:38:32.370" v="1968" actId="208"/>
          <ac:spMkLst>
            <pc:docMk/>
            <pc:sldMk cId="783311072" sldId="794"/>
            <ac:spMk id="6" creationId="{B2941F7E-AF14-B131-CCD8-5D69CCB9301D}"/>
          </ac:spMkLst>
        </pc:spChg>
        <pc:spChg chg="mod">
          <ac:chgData name="Anne-Gaëlle Habib" userId="0fef3321-c604-4e2f-8a9d-ecaeb5f3b824" providerId="ADAL" clId="{7BA26111-AC17-4005-802D-992435E8C665}" dt="2026-07-24T12:42:19.562" v="2021" actId="1076"/>
          <ac:spMkLst>
            <pc:docMk/>
            <pc:sldMk cId="783311072" sldId="794"/>
            <ac:spMk id="10" creationId="{CE59EE94-A112-6946-BA99-9BB3CFFACE54}"/>
          </ac:spMkLst>
        </pc:spChg>
      </pc:sldChg>
      <pc:sldChg chg="addSp delSp modSp mod">
        <pc:chgData name="Anne-Gaëlle Habib" userId="0fef3321-c604-4e2f-8a9d-ecaeb5f3b824" providerId="ADAL" clId="{7BA26111-AC17-4005-802D-992435E8C665}" dt="2026-07-24T13:15:43.359" v="2408" actId="20577"/>
        <pc:sldMkLst>
          <pc:docMk/>
          <pc:sldMk cId="1572013856" sldId="795"/>
        </pc:sldMkLst>
        <pc:spChg chg="mod">
          <ac:chgData name="Anne-Gaëlle Habib" userId="0fef3321-c604-4e2f-8a9d-ecaeb5f3b824" providerId="ADAL" clId="{7BA26111-AC17-4005-802D-992435E8C665}" dt="2026-07-24T13:13:35.653" v="2359" actId="1076"/>
          <ac:spMkLst>
            <pc:docMk/>
            <pc:sldMk cId="1572013856" sldId="795"/>
            <ac:spMk id="3" creationId="{D6504785-5791-48B2-8F6C-2ED23D440F6F}"/>
          </ac:spMkLst>
        </pc:spChg>
        <pc:spChg chg="mod">
          <ac:chgData name="Anne-Gaëlle Habib" userId="0fef3321-c604-4e2f-8a9d-ecaeb5f3b824" providerId="ADAL" clId="{7BA26111-AC17-4005-802D-992435E8C665}" dt="2026-07-24T13:15:43.359" v="2408" actId="20577"/>
          <ac:spMkLst>
            <pc:docMk/>
            <pc:sldMk cId="1572013856" sldId="795"/>
            <ac:spMk id="5" creationId="{D9279083-96EB-A3B9-5033-0C9F1E0E8805}"/>
          </ac:spMkLst>
        </pc:spChg>
        <pc:spChg chg="mod">
          <ac:chgData name="Anne-Gaëlle Habib" userId="0fef3321-c604-4e2f-8a9d-ecaeb5f3b824" providerId="ADAL" clId="{7BA26111-AC17-4005-802D-992435E8C665}" dt="2026-07-24T12:47:25.469" v="2085" actId="20577"/>
          <ac:spMkLst>
            <pc:docMk/>
            <pc:sldMk cId="1572013856" sldId="795"/>
            <ac:spMk id="6" creationId="{F59E60C1-8F32-BE05-0255-0DFC4C8A5D24}"/>
          </ac:spMkLst>
        </pc:spChg>
        <pc:spChg chg="add mod">
          <ac:chgData name="Anne-Gaëlle Habib" userId="0fef3321-c604-4e2f-8a9d-ecaeb5f3b824" providerId="ADAL" clId="{7BA26111-AC17-4005-802D-992435E8C665}" dt="2026-07-24T12:45:55.466" v="2065" actId="208"/>
          <ac:spMkLst>
            <pc:docMk/>
            <pc:sldMk cId="1572013856" sldId="795"/>
            <ac:spMk id="7" creationId="{9C00D6BD-431E-ABEE-4769-D8F50A3F8371}"/>
          </ac:spMkLst>
        </pc:spChg>
      </pc:sldChg>
      <pc:sldChg chg="addSp delSp modSp mod setBg">
        <pc:chgData name="Anne-Gaëlle Habib" userId="0fef3321-c604-4e2f-8a9d-ecaeb5f3b824" providerId="ADAL" clId="{7BA26111-AC17-4005-802D-992435E8C665}" dt="2026-08-03T18:21:55.306" v="2538" actId="1037"/>
        <pc:sldMkLst>
          <pc:docMk/>
          <pc:sldMk cId="3012029713" sldId="797"/>
        </pc:sldMkLst>
        <pc:spChg chg="add del mod">
          <ac:chgData name="Anne-Gaëlle Habib" userId="0fef3321-c604-4e2f-8a9d-ecaeb5f3b824" providerId="ADAL" clId="{7BA26111-AC17-4005-802D-992435E8C665}" dt="2026-08-03T18:21:29.900" v="2522" actId="478"/>
          <ac:spMkLst>
            <pc:docMk/>
            <pc:sldMk cId="3012029713" sldId="797"/>
            <ac:spMk id="3" creationId="{F83E2DE2-7C10-1E8C-A09B-5D4D14913F7A}"/>
          </ac:spMkLst>
        </pc:spChg>
        <pc:spChg chg="add del">
          <ac:chgData name="Anne-Gaëlle Habib" userId="0fef3321-c604-4e2f-8a9d-ecaeb5f3b824" providerId="ADAL" clId="{7BA26111-AC17-4005-802D-992435E8C665}" dt="2026-08-03T18:20:01.402" v="2508" actId="478"/>
          <ac:spMkLst>
            <pc:docMk/>
            <pc:sldMk cId="3012029713" sldId="797"/>
            <ac:spMk id="7" creationId="{1316ECB4-3874-C4C6-B9C0-F95818DD4E54}"/>
          </ac:spMkLst>
        </pc:spChg>
        <pc:picChg chg="mod modCrop">
          <ac:chgData name="Anne-Gaëlle Habib" userId="0fef3321-c604-4e2f-8a9d-ecaeb5f3b824" providerId="ADAL" clId="{7BA26111-AC17-4005-802D-992435E8C665}" dt="2026-08-03T18:21:10.721" v="2515" actId="1076"/>
          <ac:picMkLst>
            <pc:docMk/>
            <pc:sldMk cId="3012029713" sldId="797"/>
            <ac:picMk id="11" creationId="{E375E4CB-5BD8-44A6-D5F4-F257EA387BB6}"/>
          </ac:picMkLst>
        </pc:picChg>
        <pc:picChg chg="add mod">
          <ac:chgData name="Anne-Gaëlle Habib" userId="0fef3321-c604-4e2f-8a9d-ecaeb5f3b824" providerId="ADAL" clId="{7BA26111-AC17-4005-802D-992435E8C665}" dt="2026-08-03T18:21:21.121" v="2520" actId="14100"/>
          <ac:picMkLst>
            <pc:docMk/>
            <pc:sldMk cId="3012029713" sldId="797"/>
            <ac:picMk id="12" creationId="{85D0F423-80AE-795B-77DE-C7C73AA1B81E}"/>
          </ac:picMkLst>
        </pc:picChg>
        <pc:cxnChg chg="mod">
          <ac:chgData name="Anne-Gaëlle Habib" userId="0fef3321-c604-4e2f-8a9d-ecaeb5f3b824" providerId="ADAL" clId="{7BA26111-AC17-4005-802D-992435E8C665}" dt="2026-08-03T18:21:55.306" v="2538" actId="1037"/>
          <ac:cxnSpMkLst>
            <pc:docMk/>
            <pc:sldMk cId="3012029713" sldId="797"/>
            <ac:cxnSpMk id="9" creationId="{2F5CA8E0-4F2A-0111-B84E-52B36165BD07}"/>
          </ac:cxnSpMkLst>
        </pc:cxnChg>
        <pc:cxnChg chg="add mod">
          <ac:chgData name="Anne-Gaëlle Habib" userId="0fef3321-c604-4e2f-8a9d-ecaeb5f3b824" providerId="ADAL" clId="{7BA26111-AC17-4005-802D-992435E8C665}" dt="2026-08-03T18:21:43.781" v="2528" actId="14100"/>
          <ac:cxnSpMkLst>
            <pc:docMk/>
            <pc:sldMk cId="3012029713" sldId="797"/>
            <ac:cxnSpMk id="13" creationId="{E955C9D8-4F2F-5EE8-8C54-CA41CEF9D7AB}"/>
          </ac:cxnSpMkLst>
        </pc:cxnChg>
      </pc:sldChg>
      <pc:sldChg chg="addSp modSp mod">
        <pc:chgData name="Anne-Gaëlle Habib" userId="0fef3321-c604-4e2f-8a9d-ecaeb5f3b824" providerId="ADAL" clId="{7BA26111-AC17-4005-802D-992435E8C665}" dt="2026-08-03T18:23:20.506" v="2569" actId="1076"/>
        <pc:sldMkLst>
          <pc:docMk/>
          <pc:sldMk cId="107403536" sldId="800"/>
        </pc:sldMkLst>
        <pc:spChg chg="mod">
          <ac:chgData name="Anne-Gaëlle Habib" userId="0fef3321-c604-4e2f-8a9d-ecaeb5f3b824" providerId="ADAL" clId="{7BA26111-AC17-4005-802D-992435E8C665}" dt="2026-08-03T18:23:09.918" v="2556" actId="21"/>
          <ac:spMkLst>
            <pc:docMk/>
            <pc:sldMk cId="107403536" sldId="800"/>
            <ac:spMk id="6" creationId="{BD4A41E0-9623-02F4-518F-3C7D2711E056}"/>
          </ac:spMkLst>
        </pc:spChg>
        <pc:graphicFrameChg chg="mod modGraphic">
          <ac:chgData name="Anne-Gaëlle Habib" userId="0fef3321-c604-4e2f-8a9d-ecaeb5f3b824" providerId="ADAL" clId="{7BA26111-AC17-4005-802D-992435E8C665}" dt="2026-08-03T18:23:20.506" v="2569" actId="1076"/>
          <ac:graphicFrameMkLst>
            <pc:docMk/>
            <pc:sldMk cId="107403536" sldId="800"/>
            <ac:graphicFrameMk id="12" creationId="{99C4408F-6CB3-D1E8-42EF-32E14D6075E7}"/>
          </ac:graphicFrameMkLst>
        </pc:graphicFrameChg>
        <pc:picChg chg="add mod modCrop">
          <ac:chgData name="Anne-Gaëlle Habib" userId="0fef3321-c604-4e2f-8a9d-ecaeb5f3b824" providerId="ADAL" clId="{7BA26111-AC17-4005-802D-992435E8C665}" dt="2026-08-03T18:23:03.688" v="2555" actId="1076"/>
          <ac:picMkLst>
            <pc:docMk/>
            <pc:sldMk cId="107403536" sldId="800"/>
            <ac:picMk id="3" creationId="{FF7BE56F-7C65-7795-BD3F-AA2280F8CF13}"/>
          </ac:picMkLst>
        </pc:picChg>
      </pc:sldChg>
      <pc:sldChg chg="addSp delSp modSp mod">
        <pc:chgData name="Anne-Gaëlle Habib" userId="0fef3321-c604-4e2f-8a9d-ecaeb5f3b824" providerId="ADAL" clId="{7BA26111-AC17-4005-802D-992435E8C665}" dt="2026-07-24T13:16:08.051" v="2409" actId="20577"/>
        <pc:sldMkLst>
          <pc:docMk/>
          <pc:sldMk cId="850474914" sldId="801"/>
        </pc:sldMkLst>
        <pc:spChg chg="add">
          <ac:chgData name="Anne-Gaëlle Habib" userId="0fef3321-c604-4e2f-8a9d-ecaeb5f3b824" providerId="ADAL" clId="{7BA26111-AC17-4005-802D-992435E8C665}" dt="2026-07-24T12:40:34.581" v="1982" actId="22"/>
          <ac:spMkLst>
            <pc:docMk/>
            <pc:sldMk cId="850474914" sldId="801"/>
            <ac:spMk id="5" creationId="{DD3C5B3D-244E-8136-BF16-6A59289B1A2E}"/>
          </ac:spMkLst>
        </pc:spChg>
        <pc:spChg chg="add ord">
          <ac:chgData name="Anne-Gaëlle Habib" userId="0fef3321-c604-4e2f-8a9d-ecaeb5f3b824" providerId="ADAL" clId="{7BA26111-AC17-4005-802D-992435E8C665}" dt="2026-07-24T13:13:04.773" v="2354" actId="167"/>
          <ac:spMkLst>
            <pc:docMk/>
            <pc:sldMk cId="850474914" sldId="801"/>
            <ac:spMk id="11" creationId="{518466BA-3FDF-36DA-F2D1-42B7E0E45200}"/>
          </ac:spMkLst>
        </pc:spChg>
        <pc:graphicFrameChg chg="modGraphic">
          <ac:chgData name="Anne-Gaëlle Habib" userId="0fef3321-c604-4e2f-8a9d-ecaeb5f3b824" providerId="ADAL" clId="{7BA26111-AC17-4005-802D-992435E8C665}" dt="2026-07-24T13:16:08.051" v="2409" actId="20577"/>
          <ac:graphicFrameMkLst>
            <pc:docMk/>
            <pc:sldMk cId="850474914" sldId="801"/>
            <ac:graphicFrameMk id="8" creationId="{C7D0D145-F9C4-4E2B-AC20-8257D7ADE188}"/>
          </ac:graphicFrameMkLst>
        </pc:graphicFrameChg>
      </pc:sldChg>
      <pc:sldChg chg="delSp modSp mod">
        <pc:chgData name="Anne-Gaëlle Habib" userId="0fef3321-c604-4e2f-8a9d-ecaeb5f3b824" providerId="ADAL" clId="{7BA26111-AC17-4005-802D-992435E8C665}" dt="2026-07-24T13:15:40.192" v="2398" actId="20577"/>
        <pc:sldMkLst>
          <pc:docMk/>
          <pc:sldMk cId="3503544221" sldId="802"/>
        </pc:sldMkLst>
        <pc:graphicFrameChg chg="modGraphic">
          <ac:chgData name="Anne-Gaëlle Habib" userId="0fef3321-c604-4e2f-8a9d-ecaeb5f3b824" providerId="ADAL" clId="{7BA26111-AC17-4005-802D-992435E8C665}" dt="2026-07-24T13:15:40.192" v="2398" actId="20577"/>
          <ac:graphicFrameMkLst>
            <pc:docMk/>
            <pc:sldMk cId="3503544221" sldId="802"/>
            <ac:graphicFrameMk id="2" creationId="{54C495CE-36F1-88C6-DB54-751C105B18EC}"/>
          </ac:graphicFrameMkLst>
        </pc:graphicFrameChg>
      </pc:sldChg>
      <pc:sldChg chg="delSp modSp mod">
        <pc:chgData name="Anne-Gaëlle Habib" userId="0fef3321-c604-4e2f-8a9d-ecaeb5f3b824" providerId="ADAL" clId="{7BA26111-AC17-4005-802D-992435E8C665}" dt="2026-07-24T13:15:40.224" v="2399" actId="20577"/>
        <pc:sldMkLst>
          <pc:docMk/>
          <pc:sldMk cId="3822834076" sldId="803"/>
        </pc:sldMkLst>
        <pc:graphicFrameChg chg="modGraphic">
          <ac:chgData name="Anne-Gaëlle Habib" userId="0fef3321-c604-4e2f-8a9d-ecaeb5f3b824" providerId="ADAL" clId="{7BA26111-AC17-4005-802D-992435E8C665}" dt="2026-07-24T13:15:40.224" v="2399" actId="20577"/>
          <ac:graphicFrameMkLst>
            <pc:docMk/>
            <pc:sldMk cId="3822834076" sldId="803"/>
            <ac:graphicFrameMk id="3" creationId="{4E8B3F32-AF34-E2F4-3CC8-7DEA61F67ACF}"/>
          </ac:graphicFrameMkLst>
        </pc:graphicFrameChg>
      </pc:sldChg>
      <pc:sldChg chg="addSp delSp modSp mod">
        <pc:chgData name="Anne-Gaëlle Habib" userId="0fef3321-c604-4e2f-8a9d-ecaeb5f3b824" providerId="ADAL" clId="{7BA26111-AC17-4005-802D-992435E8C665}" dt="2026-07-24T13:14:05.536" v="2368" actId="167"/>
        <pc:sldMkLst>
          <pc:docMk/>
          <pc:sldMk cId="3879865709" sldId="804"/>
        </pc:sldMkLst>
        <pc:spChg chg="add">
          <ac:chgData name="Anne-Gaëlle Habib" userId="0fef3321-c604-4e2f-8a9d-ecaeb5f3b824" providerId="ADAL" clId="{7BA26111-AC17-4005-802D-992435E8C665}" dt="2026-07-24T12:48:02.272" v="2091" actId="22"/>
          <ac:spMkLst>
            <pc:docMk/>
            <pc:sldMk cId="3879865709" sldId="804"/>
            <ac:spMk id="7" creationId="{91F018E9-6CBB-61F9-9365-4709AD0C0AB3}"/>
          </ac:spMkLst>
        </pc:spChg>
        <pc:spChg chg="mod">
          <ac:chgData name="Anne-Gaëlle Habib" userId="0fef3321-c604-4e2f-8a9d-ecaeb5f3b824" providerId="ADAL" clId="{7BA26111-AC17-4005-802D-992435E8C665}" dt="2026-07-23T19:22:24.485" v="1499" actId="115"/>
          <ac:spMkLst>
            <pc:docMk/>
            <pc:sldMk cId="3879865709" sldId="804"/>
            <ac:spMk id="9" creationId="{8444FEE9-1520-F62F-6A20-06D45096F59B}"/>
          </ac:spMkLst>
        </pc:spChg>
        <pc:spChg chg="add mod">
          <ac:chgData name="Anne-Gaëlle Habib" userId="0fef3321-c604-4e2f-8a9d-ecaeb5f3b824" providerId="ADAL" clId="{7BA26111-AC17-4005-802D-992435E8C665}" dt="2026-07-24T12:48:19.991" v="2097" actId="20577"/>
          <ac:spMkLst>
            <pc:docMk/>
            <pc:sldMk cId="3879865709" sldId="804"/>
            <ac:spMk id="11" creationId="{E3930A91-4CF0-A242-24CA-82C5B6835033}"/>
          </ac:spMkLst>
        </pc:spChg>
        <pc:spChg chg="add ord">
          <ac:chgData name="Anne-Gaëlle Habib" userId="0fef3321-c604-4e2f-8a9d-ecaeb5f3b824" providerId="ADAL" clId="{7BA26111-AC17-4005-802D-992435E8C665}" dt="2026-07-24T13:14:05.536" v="2368" actId="167"/>
          <ac:spMkLst>
            <pc:docMk/>
            <pc:sldMk cId="3879865709" sldId="804"/>
            <ac:spMk id="13" creationId="{1111B51E-E46B-124C-BC97-0C2284AADF62}"/>
          </ac:spMkLst>
        </pc:spChg>
        <pc:picChg chg="mod">
          <ac:chgData name="Anne-Gaëlle Habib" userId="0fef3321-c604-4e2f-8a9d-ecaeb5f3b824" providerId="ADAL" clId="{7BA26111-AC17-4005-802D-992435E8C665}" dt="2026-07-24T12:48:22.842" v="2098" actId="1076"/>
          <ac:picMkLst>
            <pc:docMk/>
            <pc:sldMk cId="3879865709" sldId="804"/>
            <ac:picMk id="8" creationId="{DE9AA612-CFD8-7033-9AB7-68EB070EEC32}"/>
          </ac:picMkLst>
        </pc:picChg>
      </pc:sldChg>
      <pc:sldChg chg="addSp delSp modSp mod modNotesTx">
        <pc:chgData name="Anne-Gaëlle Habib" userId="0fef3321-c604-4e2f-8a9d-ecaeb5f3b824" providerId="ADAL" clId="{7BA26111-AC17-4005-802D-992435E8C665}" dt="2026-08-03T18:58:16.297" v="2706" actId="20577"/>
        <pc:sldMkLst>
          <pc:docMk/>
          <pc:sldMk cId="2356471252" sldId="805"/>
        </pc:sldMkLst>
        <pc:spChg chg="add mod">
          <ac:chgData name="Anne-Gaëlle Habib" userId="0fef3321-c604-4e2f-8a9d-ecaeb5f3b824" providerId="ADAL" clId="{7BA26111-AC17-4005-802D-992435E8C665}" dt="2026-07-24T12:58:07.174" v="2238" actId="208"/>
          <ac:spMkLst>
            <pc:docMk/>
            <pc:sldMk cId="2356471252" sldId="805"/>
            <ac:spMk id="7" creationId="{201998EB-AFBE-D4AD-5276-D790359F2127}"/>
          </ac:spMkLst>
        </pc:spChg>
        <pc:spChg chg="add mod">
          <ac:chgData name="Anne-Gaëlle Habib" userId="0fef3321-c604-4e2f-8a9d-ecaeb5f3b824" providerId="ADAL" clId="{7BA26111-AC17-4005-802D-992435E8C665}" dt="2026-07-24T12:59:18.494" v="2283" actId="1036"/>
          <ac:spMkLst>
            <pc:docMk/>
            <pc:sldMk cId="2356471252" sldId="805"/>
            <ac:spMk id="10" creationId="{EA8C773E-3774-FF07-9F26-C84677CF254D}"/>
          </ac:spMkLst>
        </pc:spChg>
        <pc:spChg chg="add mod">
          <ac:chgData name="Anne-Gaëlle Habib" userId="0fef3321-c604-4e2f-8a9d-ecaeb5f3b824" providerId="ADAL" clId="{7BA26111-AC17-4005-802D-992435E8C665}" dt="2026-07-24T12:57:39.282" v="2233" actId="20577"/>
          <ac:spMkLst>
            <pc:docMk/>
            <pc:sldMk cId="2356471252" sldId="805"/>
            <ac:spMk id="13" creationId="{17260854-BF07-41B3-5CDC-C645105D75A6}"/>
          </ac:spMkLst>
        </pc:spChg>
        <pc:spChg chg="add ord">
          <ac:chgData name="Anne-Gaëlle Habib" userId="0fef3321-c604-4e2f-8a9d-ecaeb5f3b824" providerId="ADAL" clId="{7BA26111-AC17-4005-802D-992435E8C665}" dt="2026-07-24T13:14:23.848" v="2377" actId="167"/>
          <ac:spMkLst>
            <pc:docMk/>
            <pc:sldMk cId="2356471252" sldId="805"/>
            <ac:spMk id="15" creationId="{726D35D4-B998-7FCA-34E6-4B0991420E4B}"/>
          </ac:spMkLst>
        </pc:spChg>
      </pc:sldChg>
      <pc:sldChg chg="addSp delSp modSp add mod ord">
        <pc:chgData name="Anne-Gaëlle Habib" userId="0fef3321-c604-4e2f-8a9d-ecaeb5f3b824" providerId="ADAL" clId="{7BA26111-AC17-4005-802D-992435E8C665}" dt="2026-07-24T13:10:42.921" v="2333" actId="478"/>
        <pc:sldMkLst>
          <pc:docMk/>
          <pc:sldMk cId="3833269237" sldId="807"/>
        </pc:sldMkLst>
        <pc:spChg chg="add mod">
          <ac:chgData name="Anne-Gaëlle Habib" userId="0fef3321-c604-4e2f-8a9d-ecaeb5f3b824" providerId="ADAL" clId="{7BA26111-AC17-4005-802D-992435E8C665}" dt="2026-07-24T13:10:16.986" v="2329" actId="21"/>
          <ac:spMkLst>
            <pc:docMk/>
            <pc:sldMk cId="3833269237" sldId="807"/>
            <ac:spMk id="4" creationId="{59E9B356-9DB0-3ABC-2868-045E663BFA46}"/>
          </ac:spMkLst>
        </pc:spChg>
        <pc:spChg chg="mod">
          <ac:chgData name="Anne-Gaëlle Habib" userId="0fef3321-c604-4e2f-8a9d-ecaeb5f3b824" providerId="ADAL" clId="{7BA26111-AC17-4005-802D-992435E8C665}" dt="2026-07-23T19:38:34.422" v="1850" actId="1076"/>
          <ac:spMkLst>
            <pc:docMk/>
            <pc:sldMk cId="3833269237" sldId="807"/>
            <ac:spMk id="5" creationId="{9688EC18-D7E3-0604-F155-CA85F84430EE}"/>
          </ac:spMkLst>
        </pc:spChg>
        <pc:spChg chg="mod">
          <ac:chgData name="Anne-Gaëlle Habib" userId="0fef3321-c604-4e2f-8a9d-ecaeb5f3b824" providerId="ADAL" clId="{7BA26111-AC17-4005-802D-992435E8C665}" dt="2026-07-23T19:38:27.718" v="1847" actId="120"/>
          <ac:spMkLst>
            <pc:docMk/>
            <pc:sldMk cId="3833269237" sldId="807"/>
            <ac:spMk id="6" creationId="{46B39E24-ADFC-836D-CF57-8D656986973A}"/>
          </ac:spMkLst>
        </pc:spChg>
        <pc:spChg chg="add">
          <ac:chgData name="Anne-Gaëlle Habib" userId="0fef3321-c604-4e2f-8a9d-ecaeb5f3b824" providerId="ADAL" clId="{7BA26111-AC17-4005-802D-992435E8C665}" dt="2026-07-24T13:07:51.864" v="2316" actId="22"/>
          <ac:spMkLst>
            <pc:docMk/>
            <pc:sldMk cId="3833269237" sldId="807"/>
            <ac:spMk id="7" creationId="{8E3760E8-B165-7389-3BFC-BC0374411475}"/>
          </ac:spMkLst>
        </pc:spChg>
        <pc:spChg chg="add">
          <ac:chgData name="Anne-Gaëlle Habib" userId="0fef3321-c604-4e2f-8a9d-ecaeb5f3b824" providerId="ADAL" clId="{7BA26111-AC17-4005-802D-992435E8C665}" dt="2026-07-24T13:07:51.864" v="2316" actId="22"/>
          <ac:spMkLst>
            <pc:docMk/>
            <pc:sldMk cId="3833269237" sldId="807"/>
            <ac:spMk id="10" creationId="{8344986E-DFFC-F409-56C1-635C8C05E993}"/>
          </ac:spMkLst>
        </pc:spChg>
        <pc:spChg chg="add mod">
          <ac:chgData name="Anne-Gaëlle Habib" userId="0fef3321-c604-4e2f-8a9d-ecaeb5f3b824" providerId="ADAL" clId="{7BA26111-AC17-4005-802D-992435E8C665}" dt="2026-07-24T13:10:19.177" v="2330"/>
          <ac:spMkLst>
            <pc:docMk/>
            <pc:sldMk cId="3833269237" sldId="807"/>
            <ac:spMk id="12" creationId="{4ECF91CD-FEAD-7E0B-FAC5-58852DE042C2}"/>
          </ac:spMkLst>
        </pc:spChg>
      </pc:sldChg>
      <pc:sldChg chg="addSp delSp modSp add mod">
        <pc:chgData name="Anne-Gaëlle Habib" userId="0fef3321-c604-4e2f-8a9d-ecaeb5f3b824" providerId="ADAL" clId="{7BA26111-AC17-4005-802D-992435E8C665}" dt="2026-08-03T18:59:57.689" v="2711" actId="1076"/>
        <pc:sldMkLst>
          <pc:docMk/>
          <pc:sldMk cId="255456180" sldId="808"/>
        </pc:sldMkLst>
        <pc:spChg chg="mod">
          <ac:chgData name="Anne-Gaëlle Habib" userId="0fef3321-c604-4e2f-8a9d-ecaeb5f3b824" providerId="ADAL" clId="{7BA26111-AC17-4005-802D-992435E8C665}" dt="2026-08-03T18:59:57.689" v="2711" actId="1076"/>
          <ac:spMkLst>
            <pc:docMk/>
            <pc:sldMk cId="255456180" sldId="808"/>
            <ac:spMk id="6" creationId="{2E102015-00EC-D05A-77FA-840CC0B09FCF}"/>
          </ac:spMkLst>
        </pc:spChg>
        <pc:spChg chg="add">
          <ac:chgData name="Anne-Gaëlle Habib" userId="0fef3321-c604-4e2f-8a9d-ecaeb5f3b824" providerId="ADAL" clId="{7BA26111-AC17-4005-802D-992435E8C665}" dt="2026-07-24T13:07:47.213" v="2314" actId="22"/>
          <ac:spMkLst>
            <pc:docMk/>
            <pc:sldMk cId="255456180" sldId="808"/>
            <ac:spMk id="7" creationId="{0F3FAACF-BC66-388C-63B2-44BBF2615132}"/>
          </ac:spMkLst>
        </pc:spChg>
        <pc:spChg chg="add">
          <ac:chgData name="Anne-Gaëlle Habib" userId="0fef3321-c604-4e2f-8a9d-ecaeb5f3b824" providerId="ADAL" clId="{7BA26111-AC17-4005-802D-992435E8C665}" dt="2026-07-24T13:07:47.213" v="2314" actId="22"/>
          <ac:spMkLst>
            <pc:docMk/>
            <pc:sldMk cId="255456180" sldId="808"/>
            <ac:spMk id="11" creationId="{D508E58C-DAF4-3A20-FD59-2724137147AF}"/>
          </ac:spMkLst>
        </pc:spChg>
        <pc:spChg chg="add">
          <ac:chgData name="Anne-Gaëlle Habib" userId="0fef3321-c604-4e2f-8a9d-ecaeb5f3b824" providerId="ADAL" clId="{7BA26111-AC17-4005-802D-992435E8C665}" dt="2026-07-24T13:10:04.948" v="2327" actId="22"/>
          <ac:spMkLst>
            <pc:docMk/>
            <pc:sldMk cId="255456180" sldId="808"/>
            <ac:spMk id="13" creationId="{A375CBBB-432A-BEBC-5006-4F8DC22C4E56}"/>
          </ac:spMkLst>
        </pc:spChg>
        <pc:picChg chg="add mod">
          <ac:chgData name="Anne-Gaëlle Habib" userId="0fef3321-c604-4e2f-8a9d-ecaeb5f3b824" providerId="ADAL" clId="{7BA26111-AC17-4005-802D-992435E8C665}" dt="2026-08-03T18:59:50.078" v="2708" actId="1076"/>
          <ac:picMkLst>
            <pc:docMk/>
            <pc:sldMk cId="255456180" sldId="808"/>
            <ac:picMk id="8" creationId="{F7EB7602-72E7-AADC-2A18-08078F7A8E3D}"/>
          </ac:picMkLst>
        </pc:picChg>
      </pc:sldChg>
      <pc:sldChg chg="addSp delSp modSp add mod">
        <pc:chgData name="Anne-Gaëlle Habib" userId="0fef3321-c604-4e2f-8a9d-ecaeb5f3b824" providerId="ADAL" clId="{7BA26111-AC17-4005-802D-992435E8C665}" dt="2026-08-03T18:28:23.906" v="2616" actId="1038"/>
        <pc:sldMkLst>
          <pc:docMk/>
          <pc:sldMk cId="2011660629" sldId="809"/>
        </pc:sldMkLst>
        <pc:spChg chg="add mod">
          <ac:chgData name="Anne-Gaëlle Habib" userId="0fef3321-c604-4e2f-8a9d-ecaeb5f3b824" providerId="ADAL" clId="{7BA26111-AC17-4005-802D-992435E8C665}" dt="2026-08-03T18:28:14.277" v="2571" actId="1076"/>
          <ac:spMkLst>
            <pc:docMk/>
            <pc:sldMk cId="2011660629" sldId="809"/>
            <ac:spMk id="3" creationId="{552E65DC-829A-A618-8886-F3071FAE9DF1}"/>
          </ac:spMkLst>
        </pc:spChg>
        <pc:spChg chg="mod">
          <ac:chgData name="Anne-Gaëlle Habib" userId="0fef3321-c604-4e2f-8a9d-ecaeb5f3b824" providerId="ADAL" clId="{7BA26111-AC17-4005-802D-992435E8C665}" dt="2026-07-24T12:51:33.326" v="2152" actId="14100"/>
          <ac:spMkLst>
            <pc:docMk/>
            <pc:sldMk cId="2011660629" sldId="809"/>
            <ac:spMk id="5" creationId="{EBEA81C8-B03B-DBF7-91E6-60E318051024}"/>
          </ac:spMkLst>
        </pc:spChg>
        <pc:spChg chg="mod">
          <ac:chgData name="Anne-Gaëlle Habib" userId="0fef3321-c604-4e2f-8a9d-ecaeb5f3b824" providerId="ADAL" clId="{7BA26111-AC17-4005-802D-992435E8C665}" dt="2026-07-24T12:51:11.180" v="2149" actId="208"/>
          <ac:spMkLst>
            <pc:docMk/>
            <pc:sldMk cId="2011660629" sldId="809"/>
            <ac:spMk id="9" creationId="{595899C3-6149-EFB9-23D4-0143AB615394}"/>
          </ac:spMkLst>
        </pc:spChg>
        <pc:spChg chg="mod">
          <ac:chgData name="Anne-Gaëlle Habib" userId="0fef3321-c604-4e2f-8a9d-ecaeb5f3b824" providerId="ADAL" clId="{7BA26111-AC17-4005-802D-992435E8C665}" dt="2026-07-24T12:52:24.811" v="2181" actId="20577"/>
          <ac:spMkLst>
            <pc:docMk/>
            <pc:sldMk cId="2011660629" sldId="809"/>
            <ac:spMk id="11" creationId="{B38DEB94-F312-EC97-832F-462ACDD5D0F9}"/>
          </ac:spMkLst>
        </pc:spChg>
        <pc:spChg chg="add ord">
          <ac:chgData name="Anne-Gaëlle Habib" userId="0fef3321-c604-4e2f-8a9d-ecaeb5f3b824" providerId="ADAL" clId="{7BA26111-AC17-4005-802D-992435E8C665}" dt="2026-07-24T13:14:17.942" v="2374" actId="167"/>
          <ac:spMkLst>
            <pc:docMk/>
            <pc:sldMk cId="2011660629" sldId="809"/>
            <ac:spMk id="13" creationId="{2655DB03-9BF8-1C3C-ED00-F43410BFCB90}"/>
          </ac:spMkLst>
        </pc:spChg>
        <pc:graphicFrameChg chg="add mod">
          <ac:chgData name="Anne-Gaëlle Habib" userId="0fef3321-c604-4e2f-8a9d-ecaeb5f3b824" providerId="ADAL" clId="{7BA26111-AC17-4005-802D-992435E8C665}" dt="2026-08-03T18:28:23.906" v="2616" actId="1038"/>
          <ac:graphicFrameMkLst>
            <pc:docMk/>
            <pc:sldMk cId="2011660629" sldId="809"/>
            <ac:graphicFrameMk id="6" creationId="{D3830686-AFB2-2232-5878-CF0E5550C7F1}"/>
          </ac:graphicFrameMkLst>
        </pc:graphicFrameChg>
        <pc:picChg chg="add mod">
          <ac:chgData name="Anne-Gaëlle Habib" userId="0fef3321-c604-4e2f-8a9d-ecaeb5f3b824" providerId="ADAL" clId="{7BA26111-AC17-4005-802D-992435E8C665}" dt="2026-08-03T18:28:23.906" v="2616" actId="1038"/>
          <ac:picMkLst>
            <pc:docMk/>
            <pc:sldMk cId="2011660629" sldId="809"/>
            <ac:picMk id="10" creationId="{D91ECA64-2FB8-AC13-E777-C91C38C7B641}"/>
          </ac:picMkLst>
        </pc:picChg>
      </pc:sldChg>
      <pc:sldChg chg="addSp modSp add mod modNotesTx">
        <pc:chgData name="Anne-Gaëlle Habib" userId="0fef3321-c604-4e2f-8a9d-ecaeb5f3b824" providerId="ADAL" clId="{7BA26111-AC17-4005-802D-992435E8C665}" dt="2026-08-03T18:39:18.457" v="2697"/>
        <pc:sldMkLst>
          <pc:docMk/>
          <pc:sldMk cId="1566028987" sldId="810"/>
        </pc:sldMkLst>
        <pc:spChg chg="mod">
          <ac:chgData name="Anne-Gaëlle Habib" userId="0fef3321-c604-4e2f-8a9d-ecaeb5f3b824" providerId="ADAL" clId="{7BA26111-AC17-4005-802D-992435E8C665}" dt="2026-08-03T18:30:16.420" v="2636" actId="20577"/>
          <ac:spMkLst>
            <pc:docMk/>
            <pc:sldMk cId="1566028987" sldId="810"/>
            <ac:spMk id="5" creationId="{1DCC867B-E257-BB40-F17D-1179E5215529}"/>
          </ac:spMkLst>
        </pc:spChg>
        <pc:graphicFrameChg chg="add mod">
          <ac:chgData name="Anne-Gaëlle Habib" userId="0fef3321-c604-4e2f-8a9d-ecaeb5f3b824" providerId="ADAL" clId="{7BA26111-AC17-4005-802D-992435E8C665}" dt="2026-08-03T18:39:18.457" v="2697"/>
          <ac:graphicFrameMkLst>
            <pc:docMk/>
            <pc:sldMk cId="1566028987" sldId="810"/>
            <ac:graphicFrameMk id="2" creationId="{91DE1635-65D4-935F-6F79-4D6431F21748}"/>
          </ac:graphicFrameMkLst>
        </pc:graphicFrameChg>
      </pc:sldChg>
      <pc:sldMasterChg chg="setBg modSldLayout">
        <pc:chgData name="Anne-Gaëlle Habib" userId="0fef3321-c604-4e2f-8a9d-ecaeb5f3b824" providerId="ADAL" clId="{7BA26111-AC17-4005-802D-992435E8C665}" dt="2026-07-24T12:33:52.071" v="1953"/>
        <pc:sldMasterMkLst>
          <pc:docMk/>
          <pc:sldMasterMk cId="4291262007" sldId="2147483670"/>
        </pc:sldMasterMkLst>
        <pc:sldLayoutChg chg="setBg">
          <pc:chgData name="Anne-Gaëlle Habib" userId="0fef3321-c604-4e2f-8a9d-ecaeb5f3b824" providerId="ADAL" clId="{7BA26111-AC17-4005-802D-992435E8C665}" dt="2026-07-24T12:33:52.071" v="1953"/>
          <pc:sldLayoutMkLst>
            <pc:docMk/>
            <pc:sldMasterMk cId="4291262007" sldId="2147483670"/>
            <pc:sldLayoutMk cId="2586929499" sldId="2147483671"/>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2560310086" sldId="2147483672"/>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514099650" sldId="2147483673"/>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2741550206" sldId="2147483674"/>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84948593" sldId="2147483675"/>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2006797301" sldId="2147483676"/>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421794600" sldId="2147483677"/>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2468222921" sldId="2147483678"/>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3919509587" sldId="2147483679"/>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3799486359" sldId="2147483680"/>
          </pc:sldLayoutMkLst>
        </pc:sldLayoutChg>
        <pc:sldLayoutChg chg="setBg">
          <pc:chgData name="Anne-Gaëlle Habib" userId="0fef3321-c604-4e2f-8a9d-ecaeb5f3b824" providerId="ADAL" clId="{7BA26111-AC17-4005-802D-992435E8C665}" dt="2026-07-24T12:33:52.071" v="1953"/>
          <pc:sldLayoutMkLst>
            <pc:docMk/>
            <pc:sldMasterMk cId="4291262007" sldId="2147483670"/>
            <pc:sldLayoutMk cId="2423171006" sldId="2147483681"/>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52C5D-2C46-4914-B636-9B3CFBEC8A42}"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40BF1C5-76DE-4B5B-B761-3C9EE4F8F6B1}">
      <dgm:prSet/>
      <dgm:spPr/>
      <dgm:t>
        <a:bodyPr/>
        <a:lstStyle/>
        <a:p>
          <a:pPr>
            <a:lnSpc>
              <a:spcPct val="100000"/>
            </a:lnSpc>
            <a:defRPr cap="all"/>
          </a:pPr>
          <a:r>
            <a:rPr lang="fr-CA" b="1" dirty="0">
              <a:solidFill>
                <a:schemeClr val="bg1"/>
              </a:solidFill>
              <a:latin typeface="Aptos Display" panose="020B0004020202020204" pitchFamily="34" charset="0"/>
            </a:rPr>
            <a:t>Chercher</a:t>
          </a:r>
          <a:endParaRPr lang="en-US" b="1" dirty="0">
            <a:solidFill>
              <a:schemeClr val="bg1"/>
            </a:solidFill>
            <a:latin typeface="Aptos Display" panose="020B0004020202020204" pitchFamily="34" charset="0"/>
          </a:endParaRPr>
        </a:p>
      </dgm:t>
    </dgm:pt>
    <dgm:pt modelId="{85B62C3E-89E8-451D-A39C-EB502982BAE0}" type="parTrans" cxnId="{5CBAB729-B5E0-4D16-8645-15512ACB57D0}">
      <dgm:prSet/>
      <dgm:spPr/>
      <dgm:t>
        <a:bodyPr/>
        <a:lstStyle/>
        <a:p>
          <a:endParaRPr lang="en-US" b="1">
            <a:solidFill>
              <a:schemeClr val="bg1"/>
            </a:solidFill>
          </a:endParaRPr>
        </a:p>
      </dgm:t>
    </dgm:pt>
    <dgm:pt modelId="{99FC01CA-39BF-4C53-A3B7-E9A74846F43F}" type="sibTrans" cxnId="{5CBAB729-B5E0-4D16-8645-15512ACB57D0}">
      <dgm:prSet/>
      <dgm:spPr/>
      <dgm:t>
        <a:bodyPr/>
        <a:lstStyle/>
        <a:p>
          <a:endParaRPr lang="en-US" b="1">
            <a:solidFill>
              <a:schemeClr val="bg1"/>
            </a:solidFill>
          </a:endParaRPr>
        </a:p>
      </dgm:t>
    </dgm:pt>
    <dgm:pt modelId="{F035D1F7-D02D-4C66-B5E4-74CBACE0EEF1}">
      <dgm:prSet/>
      <dgm:spPr/>
      <dgm:t>
        <a:bodyPr/>
        <a:lstStyle/>
        <a:p>
          <a:pPr>
            <a:lnSpc>
              <a:spcPct val="100000"/>
            </a:lnSpc>
            <a:defRPr cap="all"/>
          </a:pPr>
          <a:r>
            <a:rPr lang="fr-CA" b="1" dirty="0">
              <a:solidFill>
                <a:schemeClr val="bg1"/>
              </a:solidFill>
              <a:latin typeface="Aptos Display" panose="020B0004020202020204" pitchFamily="34" charset="0"/>
            </a:rPr>
            <a:t>Évaluer</a:t>
          </a:r>
          <a:endParaRPr lang="en-US" b="1" dirty="0">
            <a:solidFill>
              <a:schemeClr val="bg1"/>
            </a:solidFill>
            <a:latin typeface="Aptos Display" panose="020B0004020202020204" pitchFamily="34" charset="0"/>
          </a:endParaRPr>
        </a:p>
      </dgm:t>
    </dgm:pt>
    <dgm:pt modelId="{317ACE7C-95EB-424C-831D-A9AEDA0DBEFD}" type="parTrans" cxnId="{5BB0CB4C-388D-4038-A41F-4D9EA7885851}">
      <dgm:prSet/>
      <dgm:spPr/>
      <dgm:t>
        <a:bodyPr/>
        <a:lstStyle/>
        <a:p>
          <a:endParaRPr lang="en-US" b="1">
            <a:solidFill>
              <a:schemeClr val="bg1"/>
            </a:solidFill>
          </a:endParaRPr>
        </a:p>
      </dgm:t>
    </dgm:pt>
    <dgm:pt modelId="{6B6F3104-4333-461B-A38F-761B4B4EFD11}" type="sibTrans" cxnId="{5BB0CB4C-388D-4038-A41F-4D9EA7885851}">
      <dgm:prSet/>
      <dgm:spPr/>
      <dgm:t>
        <a:bodyPr/>
        <a:lstStyle/>
        <a:p>
          <a:endParaRPr lang="en-US" b="1">
            <a:solidFill>
              <a:schemeClr val="bg1"/>
            </a:solidFill>
          </a:endParaRPr>
        </a:p>
      </dgm:t>
    </dgm:pt>
    <dgm:pt modelId="{E99B5B04-04DF-4B1A-828D-F8FD00D921D6}">
      <dgm:prSet/>
      <dgm:spPr/>
      <dgm:t>
        <a:bodyPr/>
        <a:lstStyle/>
        <a:p>
          <a:pPr>
            <a:lnSpc>
              <a:spcPct val="100000"/>
            </a:lnSpc>
            <a:defRPr cap="all"/>
          </a:pPr>
          <a:r>
            <a:rPr lang="fr-CA" b="1" dirty="0">
              <a:solidFill>
                <a:schemeClr val="bg1"/>
              </a:solidFill>
              <a:latin typeface="Aptos Display" panose="020B0004020202020204" pitchFamily="34" charset="0"/>
            </a:rPr>
            <a:t>Citer</a:t>
          </a:r>
          <a:endParaRPr lang="en-US" b="1" dirty="0">
            <a:solidFill>
              <a:schemeClr val="bg1"/>
            </a:solidFill>
            <a:latin typeface="Aptos Display" panose="020B0004020202020204" pitchFamily="34" charset="0"/>
          </a:endParaRPr>
        </a:p>
      </dgm:t>
    </dgm:pt>
    <dgm:pt modelId="{8BE5DBCD-0495-4C58-B902-037966B7E443}" type="parTrans" cxnId="{8B803F28-8C28-4B6F-89F7-F72F0EF21F14}">
      <dgm:prSet/>
      <dgm:spPr/>
      <dgm:t>
        <a:bodyPr/>
        <a:lstStyle/>
        <a:p>
          <a:endParaRPr lang="en-US" b="1">
            <a:solidFill>
              <a:schemeClr val="bg1"/>
            </a:solidFill>
          </a:endParaRPr>
        </a:p>
      </dgm:t>
    </dgm:pt>
    <dgm:pt modelId="{2B81B566-F06E-4377-A983-6C55AE3D83B1}" type="sibTrans" cxnId="{8B803F28-8C28-4B6F-89F7-F72F0EF21F14}">
      <dgm:prSet/>
      <dgm:spPr/>
      <dgm:t>
        <a:bodyPr/>
        <a:lstStyle/>
        <a:p>
          <a:endParaRPr lang="en-US" b="1">
            <a:solidFill>
              <a:schemeClr val="bg1"/>
            </a:solidFill>
          </a:endParaRPr>
        </a:p>
      </dgm:t>
    </dgm:pt>
    <dgm:pt modelId="{CE2E1C82-06C6-41DB-B49E-371A2025C08E}" type="pres">
      <dgm:prSet presAssocID="{5F252C5D-2C46-4914-B636-9B3CFBEC8A42}" presName="root" presStyleCnt="0">
        <dgm:presLayoutVars>
          <dgm:dir/>
          <dgm:resizeHandles val="exact"/>
        </dgm:presLayoutVars>
      </dgm:prSet>
      <dgm:spPr/>
    </dgm:pt>
    <dgm:pt modelId="{69A3CB5A-8A8F-4F35-97A9-DB68B49087B9}" type="pres">
      <dgm:prSet presAssocID="{640BF1C5-76DE-4B5B-B761-3C9EE4F8F6B1}" presName="compNode" presStyleCnt="0"/>
      <dgm:spPr/>
    </dgm:pt>
    <dgm:pt modelId="{C9BC6A64-C1B1-4DF0-A810-E5CB94656A0E}" type="pres">
      <dgm:prSet presAssocID="{640BF1C5-76DE-4B5B-B761-3C9EE4F8F6B1}" presName="iconBgRect" presStyleLbl="bgShp" presStyleIdx="0" presStyleCnt="3"/>
      <dgm:spPr/>
    </dgm:pt>
    <dgm:pt modelId="{77C5D8AD-63E5-4B17-8587-FCB0D58579CD}" type="pres">
      <dgm:prSet presAssocID="{640BF1C5-76DE-4B5B-B761-3C9EE4F8F6B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melles"/>
        </a:ext>
      </dgm:extLst>
    </dgm:pt>
    <dgm:pt modelId="{A6371D09-B8BC-413E-85C7-731AB50AACC3}" type="pres">
      <dgm:prSet presAssocID="{640BF1C5-76DE-4B5B-B761-3C9EE4F8F6B1}" presName="spaceRect" presStyleCnt="0"/>
      <dgm:spPr/>
    </dgm:pt>
    <dgm:pt modelId="{92B2E6F0-8243-4394-9F77-2ACF5015AB84}" type="pres">
      <dgm:prSet presAssocID="{640BF1C5-76DE-4B5B-B761-3C9EE4F8F6B1}" presName="textRect" presStyleLbl="revTx" presStyleIdx="0" presStyleCnt="3">
        <dgm:presLayoutVars>
          <dgm:chMax val="1"/>
          <dgm:chPref val="1"/>
        </dgm:presLayoutVars>
      </dgm:prSet>
      <dgm:spPr/>
    </dgm:pt>
    <dgm:pt modelId="{CB4BDD29-12BB-4280-A2B7-160D0A8E11A7}" type="pres">
      <dgm:prSet presAssocID="{99FC01CA-39BF-4C53-A3B7-E9A74846F43F}" presName="sibTrans" presStyleCnt="0"/>
      <dgm:spPr/>
    </dgm:pt>
    <dgm:pt modelId="{EEC1D064-DBF4-4206-AB61-F3A087B44419}" type="pres">
      <dgm:prSet presAssocID="{F035D1F7-D02D-4C66-B5E4-74CBACE0EEF1}" presName="compNode" presStyleCnt="0"/>
      <dgm:spPr/>
    </dgm:pt>
    <dgm:pt modelId="{25D4FFD7-3CFE-4CF0-B166-67EDD47C8C33}" type="pres">
      <dgm:prSet presAssocID="{F035D1F7-D02D-4C66-B5E4-74CBACE0EEF1}" presName="iconBgRect" presStyleLbl="bgShp" presStyleIdx="1" presStyleCnt="3"/>
      <dgm:spPr/>
    </dgm:pt>
    <dgm:pt modelId="{39B6C2E4-B4D8-476D-9F37-50CBC301DB6D}" type="pres">
      <dgm:prSet presAssocID="{F035D1F7-D02D-4C66-B5E4-74CBACE0EEF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C1CB99BB-6CA9-4B5F-9C9B-1BD5A0F9F3E4}" type="pres">
      <dgm:prSet presAssocID="{F035D1F7-D02D-4C66-B5E4-74CBACE0EEF1}" presName="spaceRect" presStyleCnt="0"/>
      <dgm:spPr/>
    </dgm:pt>
    <dgm:pt modelId="{2FE9B2FC-8A0B-4A0F-BA1D-CD67C844F2DF}" type="pres">
      <dgm:prSet presAssocID="{F035D1F7-D02D-4C66-B5E4-74CBACE0EEF1}" presName="textRect" presStyleLbl="revTx" presStyleIdx="1" presStyleCnt="3">
        <dgm:presLayoutVars>
          <dgm:chMax val="1"/>
          <dgm:chPref val="1"/>
        </dgm:presLayoutVars>
      </dgm:prSet>
      <dgm:spPr/>
    </dgm:pt>
    <dgm:pt modelId="{3AF3757F-6599-4913-81F5-E8D4361551C8}" type="pres">
      <dgm:prSet presAssocID="{6B6F3104-4333-461B-A38F-761B4B4EFD11}" presName="sibTrans" presStyleCnt="0"/>
      <dgm:spPr/>
    </dgm:pt>
    <dgm:pt modelId="{1A223AAF-8D9B-4731-9D08-B3BA26AF6EAF}" type="pres">
      <dgm:prSet presAssocID="{E99B5B04-04DF-4B1A-828D-F8FD00D921D6}" presName="compNode" presStyleCnt="0"/>
      <dgm:spPr/>
    </dgm:pt>
    <dgm:pt modelId="{52547394-ABD9-483C-AD6B-DD07C0A8E9E1}" type="pres">
      <dgm:prSet presAssocID="{E99B5B04-04DF-4B1A-828D-F8FD00D921D6}" presName="iconBgRect" presStyleLbl="bgShp" presStyleIdx="2" presStyleCnt="3"/>
      <dgm:spPr/>
    </dgm:pt>
    <dgm:pt modelId="{6FE6A768-BE0D-4904-8B8E-6FE2861F3E40}" type="pres">
      <dgm:prSet presAssocID="{E99B5B04-04DF-4B1A-828D-F8FD00D921D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rayon"/>
        </a:ext>
      </dgm:extLst>
    </dgm:pt>
    <dgm:pt modelId="{863512B1-27F3-46B5-9D67-F3C33DDBC955}" type="pres">
      <dgm:prSet presAssocID="{E99B5B04-04DF-4B1A-828D-F8FD00D921D6}" presName="spaceRect" presStyleCnt="0"/>
      <dgm:spPr/>
    </dgm:pt>
    <dgm:pt modelId="{2D2104B3-06F9-4066-A6E6-F4ADE11A0031}" type="pres">
      <dgm:prSet presAssocID="{E99B5B04-04DF-4B1A-828D-F8FD00D921D6}" presName="textRect" presStyleLbl="revTx" presStyleIdx="2" presStyleCnt="3">
        <dgm:presLayoutVars>
          <dgm:chMax val="1"/>
          <dgm:chPref val="1"/>
        </dgm:presLayoutVars>
      </dgm:prSet>
      <dgm:spPr/>
    </dgm:pt>
  </dgm:ptLst>
  <dgm:cxnLst>
    <dgm:cxn modelId="{20D7B714-9C75-4A4B-B399-ACDE53387F4A}" type="presOf" srcId="{E99B5B04-04DF-4B1A-828D-F8FD00D921D6}" destId="{2D2104B3-06F9-4066-A6E6-F4ADE11A0031}" srcOrd="0" destOrd="0" presId="urn:microsoft.com/office/officeart/2018/5/layout/IconCircleLabelList"/>
    <dgm:cxn modelId="{8B803F28-8C28-4B6F-89F7-F72F0EF21F14}" srcId="{5F252C5D-2C46-4914-B636-9B3CFBEC8A42}" destId="{E99B5B04-04DF-4B1A-828D-F8FD00D921D6}" srcOrd="2" destOrd="0" parTransId="{8BE5DBCD-0495-4C58-B902-037966B7E443}" sibTransId="{2B81B566-F06E-4377-A983-6C55AE3D83B1}"/>
    <dgm:cxn modelId="{5CBAB729-B5E0-4D16-8645-15512ACB57D0}" srcId="{5F252C5D-2C46-4914-B636-9B3CFBEC8A42}" destId="{640BF1C5-76DE-4B5B-B761-3C9EE4F8F6B1}" srcOrd="0" destOrd="0" parTransId="{85B62C3E-89E8-451D-A39C-EB502982BAE0}" sibTransId="{99FC01CA-39BF-4C53-A3B7-E9A74846F43F}"/>
    <dgm:cxn modelId="{0E458D3B-4CFF-447C-8C5D-CD1B8F294BF3}" type="presOf" srcId="{F035D1F7-D02D-4C66-B5E4-74CBACE0EEF1}" destId="{2FE9B2FC-8A0B-4A0F-BA1D-CD67C844F2DF}" srcOrd="0" destOrd="0" presId="urn:microsoft.com/office/officeart/2018/5/layout/IconCircleLabelList"/>
    <dgm:cxn modelId="{BD41C26A-505C-4AE6-B190-6D83302EAA64}" type="presOf" srcId="{5F252C5D-2C46-4914-B636-9B3CFBEC8A42}" destId="{CE2E1C82-06C6-41DB-B49E-371A2025C08E}" srcOrd="0" destOrd="0" presId="urn:microsoft.com/office/officeart/2018/5/layout/IconCircleLabelList"/>
    <dgm:cxn modelId="{5BB0CB4C-388D-4038-A41F-4D9EA7885851}" srcId="{5F252C5D-2C46-4914-B636-9B3CFBEC8A42}" destId="{F035D1F7-D02D-4C66-B5E4-74CBACE0EEF1}" srcOrd="1" destOrd="0" parTransId="{317ACE7C-95EB-424C-831D-A9AEDA0DBEFD}" sibTransId="{6B6F3104-4333-461B-A38F-761B4B4EFD11}"/>
    <dgm:cxn modelId="{CE1E0390-3425-484F-88A7-BEBC069DBF9E}" type="presOf" srcId="{640BF1C5-76DE-4B5B-B761-3C9EE4F8F6B1}" destId="{92B2E6F0-8243-4394-9F77-2ACF5015AB84}" srcOrd="0" destOrd="0" presId="urn:microsoft.com/office/officeart/2018/5/layout/IconCircleLabelList"/>
    <dgm:cxn modelId="{8075977B-72A3-4D7F-81B9-465FD87099D2}" type="presParOf" srcId="{CE2E1C82-06C6-41DB-B49E-371A2025C08E}" destId="{69A3CB5A-8A8F-4F35-97A9-DB68B49087B9}" srcOrd="0" destOrd="0" presId="urn:microsoft.com/office/officeart/2018/5/layout/IconCircleLabelList"/>
    <dgm:cxn modelId="{8F702298-FE6F-4294-8309-5DBB15021792}" type="presParOf" srcId="{69A3CB5A-8A8F-4F35-97A9-DB68B49087B9}" destId="{C9BC6A64-C1B1-4DF0-A810-E5CB94656A0E}" srcOrd="0" destOrd="0" presId="urn:microsoft.com/office/officeart/2018/5/layout/IconCircleLabelList"/>
    <dgm:cxn modelId="{5BC4DAD3-6894-41CD-8BB8-E1073F01731F}" type="presParOf" srcId="{69A3CB5A-8A8F-4F35-97A9-DB68B49087B9}" destId="{77C5D8AD-63E5-4B17-8587-FCB0D58579CD}" srcOrd="1" destOrd="0" presId="urn:microsoft.com/office/officeart/2018/5/layout/IconCircleLabelList"/>
    <dgm:cxn modelId="{72752077-8B45-4916-8D3C-534DEE181C3E}" type="presParOf" srcId="{69A3CB5A-8A8F-4F35-97A9-DB68B49087B9}" destId="{A6371D09-B8BC-413E-85C7-731AB50AACC3}" srcOrd="2" destOrd="0" presId="urn:microsoft.com/office/officeart/2018/5/layout/IconCircleLabelList"/>
    <dgm:cxn modelId="{047AE4AC-FB24-4F69-93CD-7E38F9F33469}" type="presParOf" srcId="{69A3CB5A-8A8F-4F35-97A9-DB68B49087B9}" destId="{92B2E6F0-8243-4394-9F77-2ACF5015AB84}" srcOrd="3" destOrd="0" presId="urn:microsoft.com/office/officeart/2018/5/layout/IconCircleLabelList"/>
    <dgm:cxn modelId="{10FA3911-B37B-4CAB-9C40-1AA1B23BED69}" type="presParOf" srcId="{CE2E1C82-06C6-41DB-B49E-371A2025C08E}" destId="{CB4BDD29-12BB-4280-A2B7-160D0A8E11A7}" srcOrd="1" destOrd="0" presId="urn:microsoft.com/office/officeart/2018/5/layout/IconCircleLabelList"/>
    <dgm:cxn modelId="{6CAF5D77-0300-43F5-AAAA-86570B80C321}" type="presParOf" srcId="{CE2E1C82-06C6-41DB-B49E-371A2025C08E}" destId="{EEC1D064-DBF4-4206-AB61-F3A087B44419}" srcOrd="2" destOrd="0" presId="urn:microsoft.com/office/officeart/2018/5/layout/IconCircleLabelList"/>
    <dgm:cxn modelId="{6F5C558F-9382-492D-B79F-BCD5D430F4B5}" type="presParOf" srcId="{EEC1D064-DBF4-4206-AB61-F3A087B44419}" destId="{25D4FFD7-3CFE-4CF0-B166-67EDD47C8C33}" srcOrd="0" destOrd="0" presId="urn:microsoft.com/office/officeart/2018/5/layout/IconCircleLabelList"/>
    <dgm:cxn modelId="{BF1E9ADA-801B-4AEF-8125-4A7371B08248}" type="presParOf" srcId="{EEC1D064-DBF4-4206-AB61-F3A087B44419}" destId="{39B6C2E4-B4D8-476D-9F37-50CBC301DB6D}" srcOrd="1" destOrd="0" presId="urn:microsoft.com/office/officeart/2018/5/layout/IconCircleLabelList"/>
    <dgm:cxn modelId="{4749E268-27B3-4905-99DF-36842B8D9426}" type="presParOf" srcId="{EEC1D064-DBF4-4206-AB61-F3A087B44419}" destId="{C1CB99BB-6CA9-4B5F-9C9B-1BD5A0F9F3E4}" srcOrd="2" destOrd="0" presId="urn:microsoft.com/office/officeart/2018/5/layout/IconCircleLabelList"/>
    <dgm:cxn modelId="{BA2DC776-5987-4D82-B047-3BC68655153D}" type="presParOf" srcId="{EEC1D064-DBF4-4206-AB61-F3A087B44419}" destId="{2FE9B2FC-8A0B-4A0F-BA1D-CD67C844F2DF}" srcOrd="3" destOrd="0" presId="urn:microsoft.com/office/officeart/2018/5/layout/IconCircleLabelList"/>
    <dgm:cxn modelId="{7BBF8A22-9733-4BFA-B92B-5A08CEF20C15}" type="presParOf" srcId="{CE2E1C82-06C6-41DB-B49E-371A2025C08E}" destId="{3AF3757F-6599-4913-81F5-E8D4361551C8}" srcOrd="3" destOrd="0" presId="urn:microsoft.com/office/officeart/2018/5/layout/IconCircleLabelList"/>
    <dgm:cxn modelId="{3C55E79D-FE11-44B1-9083-0F17A5A8B2B4}" type="presParOf" srcId="{CE2E1C82-06C6-41DB-B49E-371A2025C08E}" destId="{1A223AAF-8D9B-4731-9D08-B3BA26AF6EAF}" srcOrd="4" destOrd="0" presId="urn:microsoft.com/office/officeart/2018/5/layout/IconCircleLabelList"/>
    <dgm:cxn modelId="{CD9E9F06-83CA-46A6-A7BB-7C820F772C9F}" type="presParOf" srcId="{1A223AAF-8D9B-4731-9D08-B3BA26AF6EAF}" destId="{52547394-ABD9-483C-AD6B-DD07C0A8E9E1}" srcOrd="0" destOrd="0" presId="urn:microsoft.com/office/officeart/2018/5/layout/IconCircleLabelList"/>
    <dgm:cxn modelId="{26BACF8F-263A-4FC1-93E3-ECC4C6360441}" type="presParOf" srcId="{1A223AAF-8D9B-4731-9D08-B3BA26AF6EAF}" destId="{6FE6A768-BE0D-4904-8B8E-6FE2861F3E40}" srcOrd="1" destOrd="0" presId="urn:microsoft.com/office/officeart/2018/5/layout/IconCircleLabelList"/>
    <dgm:cxn modelId="{E2AC459C-2735-419C-B121-D9EC6581877E}" type="presParOf" srcId="{1A223AAF-8D9B-4731-9D08-B3BA26AF6EAF}" destId="{863512B1-27F3-46B5-9D67-F3C33DDBC955}" srcOrd="2" destOrd="0" presId="urn:microsoft.com/office/officeart/2018/5/layout/IconCircleLabelList"/>
    <dgm:cxn modelId="{C1DBC08F-5785-4843-B726-C898BB6E7B50}" type="presParOf" srcId="{1A223AAF-8D9B-4731-9D08-B3BA26AF6EAF}" destId="{2D2104B3-06F9-4066-A6E6-F4ADE11A003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C6A64-C1B1-4DF0-A810-E5CB94656A0E}">
      <dsp:nvSpPr>
        <dsp:cNvPr id="0" name=""/>
        <dsp:cNvSpPr/>
      </dsp:nvSpPr>
      <dsp:spPr>
        <a:xfrm>
          <a:off x="683905" y="250074"/>
          <a:ext cx="1921500" cy="19215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C5D8AD-63E5-4B17-8587-FCB0D58579CD}">
      <dsp:nvSpPr>
        <dsp:cNvPr id="0" name=""/>
        <dsp:cNvSpPr/>
      </dsp:nvSpPr>
      <dsp:spPr>
        <a:xfrm>
          <a:off x="1093405" y="659574"/>
          <a:ext cx="1102500" cy="1102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B2E6F0-8243-4394-9F77-2ACF5015AB84}">
      <dsp:nvSpPr>
        <dsp:cNvPr id="0" name=""/>
        <dsp:cNvSpPr/>
      </dsp:nvSpPr>
      <dsp:spPr>
        <a:xfrm>
          <a:off x="69655"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fr-CA" sz="4000" b="1" kern="1200" dirty="0">
              <a:solidFill>
                <a:schemeClr val="bg1"/>
              </a:solidFill>
              <a:latin typeface="Aptos Display" panose="020B0004020202020204" pitchFamily="34" charset="0"/>
            </a:rPr>
            <a:t>Chercher</a:t>
          </a:r>
          <a:endParaRPr lang="en-US" sz="4000" b="1" kern="1200" dirty="0">
            <a:solidFill>
              <a:schemeClr val="bg1"/>
            </a:solidFill>
            <a:latin typeface="Aptos Display" panose="020B0004020202020204" pitchFamily="34" charset="0"/>
          </a:endParaRPr>
        </a:p>
      </dsp:txBody>
      <dsp:txXfrm>
        <a:off x="69655" y="2770075"/>
        <a:ext cx="3150000" cy="720000"/>
      </dsp:txXfrm>
    </dsp:sp>
    <dsp:sp modelId="{25D4FFD7-3CFE-4CF0-B166-67EDD47C8C33}">
      <dsp:nvSpPr>
        <dsp:cNvPr id="0" name=""/>
        <dsp:cNvSpPr/>
      </dsp:nvSpPr>
      <dsp:spPr>
        <a:xfrm>
          <a:off x="4385155" y="250074"/>
          <a:ext cx="1921500" cy="19215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6C2E4-B4D8-476D-9F37-50CBC301DB6D}">
      <dsp:nvSpPr>
        <dsp:cNvPr id="0" name=""/>
        <dsp:cNvSpPr/>
      </dsp:nvSpPr>
      <dsp:spPr>
        <a:xfrm>
          <a:off x="4794655" y="659574"/>
          <a:ext cx="1102500" cy="1102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9B2FC-8A0B-4A0F-BA1D-CD67C844F2DF}">
      <dsp:nvSpPr>
        <dsp:cNvPr id="0" name=""/>
        <dsp:cNvSpPr/>
      </dsp:nvSpPr>
      <dsp:spPr>
        <a:xfrm>
          <a:off x="3770905"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fr-CA" sz="4000" b="1" kern="1200" dirty="0">
              <a:solidFill>
                <a:schemeClr val="bg1"/>
              </a:solidFill>
              <a:latin typeface="Aptos Display" panose="020B0004020202020204" pitchFamily="34" charset="0"/>
            </a:rPr>
            <a:t>Évaluer</a:t>
          </a:r>
          <a:endParaRPr lang="en-US" sz="4000" b="1" kern="1200" dirty="0">
            <a:solidFill>
              <a:schemeClr val="bg1"/>
            </a:solidFill>
            <a:latin typeface="Aptos Display" panose="020B0004020202020204" pitchFamily="34" charset="0"/>
          </a:endParaRPr>
        </a:p>
      </dsp:txBody>
      <dsp:txXfrm>
        <a:off x="3770905" y="2770075"/>
        <a:ext cx="3150000" cy="720000"/>
      </dsp:txXfrm>
    </dsp:sp>
    <dsp:sp modelId="{52547394-ABD9-483C-AD6B-DD07C0A8E9E1}">
      <dsp:nvSpPr>
        <dsp:cNvPr id="0" name=""/>
        <dsp:cNvSpPr/>
      </dsp:nvSpPr>
      <dsp:spPr>
        <a:xfrm>
          <a:off x="8086406" y="250074"/>
          <a:ext cx="1921500" cy="19215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E6A768-BE0D-4904-8B8E-6FE2861F3E40}">
      <dsp:nvSpPr>
        <dsp:cNvPr id="0" name=""/>
        <dsp:cNvSpPr/>
      </dsp:nvSpPr>
      <dsp:spPr>
        <a:xfrm>
          <a:off x="8495906" y="659574"/>
          <a:ext cx="1102500" cy="1102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2104B3-06F9-4066-A6E6-F4ADE11A0031}">
      <dsp:nvSpPr>
        <dsp:cNvPr id="0" name=""/>
        <dsp:cNvSpPr/>
      </dsp:nvSpPr>
      <dsp:spPr>
        <a:xfrm>
          <a:off x="7472156" y="2770075"/>
          <a:ext cx="31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fr-CA" sz="4000" b="1" kern="1200" dirty="0">
              <a:solidFill>
                <a:schemeClr val="bg1"/>
              </a:solidFill>
              <a:latin typeface="Aptos Display" panose="020B0004020202020204" pitchFamily="34" charset="0"/>
            </a:rPr>
            <a:t>Citer</a:t>
          </a:r>
          <a:endParaRPr lang="en-US" sz="4000" b="1" kern="1200" dirty="0">
            <a:solidFill>
              <a:schemeClr val="bg1"/>
            </a:solidFill>
            <a:latin typeface="Aptos Display" panose="020B0004020202020204" pitchFamily="34" charset="0"/>
          </a:endParaRPr>
        </a:p>
      </dsp:txBody>
      <dsp:txXfrm>
        <a:off x="7472156" y="2770075"/>
        <a:ext cx="315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4"/>
            <a:ext cx="4160520" cy="367030"/>
          </a:xfrm>
          <a:prstGeom prst="rect">
            <a:avLst/>
          </a:prstGeom>
        </p:spPr>
        <p:txBody>
          <a:bodyPr vert="horz" lIns="96639" tIns="48320" rIns="96639" bIns="48320" rtlCol="0"/>
          <a:lstStyle>
            <a:lvl1pPr algn="l">
              <a:defRPr sz="1200"/>
            </a:lvl1pPr>
          </a:lstStyle>
          <a:p>
            <a:endParaRPr lang="fr-FR"/>
          </a:p>
        </p:txBody>
      </p:sp>
      <p:sp>
        <p:nvSpPr>
          <p:cNvPr id="3" name="Espace réservé de la date 2"/>
          <p:cNvSpPr>
            <a:spLocks noGrp="1"/>
          </p:cNvSpPr>
          <p:nvPr>
            <p:ph type="dt" sz="quarter" idx="1"/>
          </p:nvPr>
        </p:nvSpPr>
        <p:spPr>
          <a:xfrm>
            <a:off x="5438458" y="4"/>
            <a:ext cx="4160520" cy="367030"/>
          </a:xfrm>
          <a:prstGeom prst="rect">
            <a:avLst/>
          </a:prstGeom>
        </p:spPr>
        <p:txBody>
          <a:bodyPr vert="horz" lIns="96639" tIns="48320" rIns="96639" bIns="48320" rtlCol="0"/>
          <a:lstStyle>
            <a:lvl1pPr algn="r">
              <a:defRPr sz="1200"/>
            </a:lvl1pPr>
          </a:lstStyle>
          <a:p>
            <a:fld id="{34B00FB3-878C-48C2-8C7D-21F9269E0B92}" type="datetimeFigureOut">
              <a:rPr lang="fr-FR" smtClean="0"/>
              <a:t>03/08/2026</a:t>
            </a:fld>
            <a:endParaRPr lang="fr-FR"/>
          </a:p>
        </p:txBody>
      </p:sp>
      <p:sp>
        <p:nvSpPr>
          <p:cNvPr id="4" name="Espace réservé du pied de page 3"/>
          <p:cNvSpPr>
            <a:spLocks noGrp="1"/>
          </p:cNvSpPr>
          <p:nvPr>
            <p:ph type="ftr" sz="quarter" idx="2"/>
          </p:nvPr>
        </p:nvSpPr>
        <p:spPr>
          <a:xfrm>
            <a:off x="0" y="6948172"/>
            <a:ext cx="4160520" cy="367029"/>
          </a:xfrm>
          <a:prstGeom prst="rect">
            <a:avLst/>
          </a:prstGeom>
        </p:spPr>
        <p:txBody>
          <a:bodyPr vert="horz" lIns="96639" tIns="48320" rIns="96639" bIns="483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438458" y="6948172"/>
            <a:ext cx="4160520" cy="367029"/>
          </a:xfrm>
          <a:prstGeom prst="rect">
            <a:avLst/>
          </a:prstGeom>
        </p:spPr>
        <p:txBody>
          <a:bodyPr vert="horz" lIns="96639" tIns="48320" rIns="96639" bIns="48320" rtlCol="0" anchor="b"/>
          <a:lstStyle>
            <a:lvl1pPr algn="r">
              <a:defRPr sz="1200"/>
            </a:lvl1pPr>
          </a:lstStyle>
          <a:p>
            <a:fld id="{09C63EFA-D7B4-42C0-A4A1-6A6729E7549E}" type="slidenum">
              <a:rPr lang="fr-FR" smtClean="0"/>
              <a:t>‹N°›</a:t>
            </a:fld>
            <a:endParaRPr lang="fr-FR"/>
          </a:p>
        </p:txBody>
      </p:sp>
    </p:spTree>
    <p:extLst>
      <p:ext uri="{BB962C8B-B14F-4D97-AF65-F5344CB8AC3E}">
        <p14:creationId xmlns:p14="http://schemas.microsoft.com/office/powerpoint/2010/main" val="4038594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4"/>
            <a:ext cx="4160520" cy="367030"/>
          </a:xfrm>
          <a:prstGeom prst="rect">
            <a:avLst/>
          </a:prstGeom>
        </p:spPr>
        <p:txBody>
          <a:bodyPr vert="horz" lIns="96639" tIns="48320" rIns="96639" bIns="48320" rtlCol="0"/>
          <a:lstStyle>
            <a:lvl1pPr algn="l">
              <a:defRPr sz="1200"/>
            </a:lvl1pPr>
          </a:lstStyle>
          <a:p>
            <a:endParaRPr lang="fr-FR" noProof="0"/>
          </a:p>
        </p:txBody>
      </p:sp>
      <p:sp>
        <p:nvSpPr>
          <p:cNvPr id="3" name="Espace réservé de la date 2"/>
          <p:cNvSpPr>
            <a:spLocks noGrp="1"/>
          </p:cNvSpPr>
          <p:nvPr>
            <p:ph type="dt" idx="1"/>
          </p:nvPr>
        </p:nvSpPr>
        <p:spPr>
          <a:xfrm>
            <a:off x="5438458" y="4"/>
            <a:ext cx="4160520" cy="367030"/>
          </a:xfrm>
          <a:prstGeom prst="rect">
            <a:avLst/>
          </a:prstGeom>
        </p:spPr>
        <p:txBody>
          <a:bodyPr vert="horz" lIns="96639" tIns="48320" rIns="96639" bIns="48320" rtlCol="0"/>
          <a:lstStyle>
            <a:lvl1pPr algn="r">
              <a:defRPr sz="1200"/>
            </a:lvl1pPr>
          </a:lstStyle>
          <a:p>
            <a:fld id="{EA8A74C6-9610-4EFF-A8CF-5CEBE7B27DC5}" type="datetimeFigureOut">
              <a:rPr lang="fr-FR" noProof="0" smtClean="0"/>
              <a:t>03/08/2026</a:t>
            </a:fld>
            <a:endParaRPr lang="fr-FR" noProof="0"/>
          </a:p>
        </p:txBody>
      </p:sp>
      <p:sp>
        <p:nvSpPr>
          <p:cNvPr id="4" name="Espace réservé de l'image des diapositives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39" tIns="48320" rIns="96639" bIns="48320" rtlCol="0" anchor="ctr"/>
          <a:lstStyle/>
          <a:p>
            <a:endParaRPr lang="fr-FR" noProof="0"/>
          </a:p>
        </p:txBody>
      </p:sp>
      <p:sp>
        <p:nvSpPr>
          <p:cNvPr id="5" name="Espace réservé des notes 4"/>
          <p:cNvSpPr>
            <a:spLocks noGrp="1"/>
          </p:cNvSpPr>
          <p:nvPr>
            <p:ph type="body" sz="quarter" idx="3"/>
          </p:nvPr>
        </p:nvSpPr>
        <p:spPr>
          <a:xfrm>
            <a:off x="960120" y="3520440"/>
            <a:ext cx="7680960" cy="2880361"/>
          </a:xfrm>
          <a:prstGeom prst="rect">
            <a:avLst/>
          </a:prstGeom>
        </p:spPr>
        <p:txBody>
          <a:bodyPr vert="horz" lIns="96639" tIns="48320" rIns="96639" bIns="48320" rtlCol="0"/>
          <a:lstStyle/>
          <a:p>
            <a:pPr lvl="0" rt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6948172"/>
            <a:ext cx="4160520" cy="367029"/>
          </a:xfrm>
          <a:prstGeom prst="rect">
            <a:avLst/>
          </a:prstGeom>
        </p:spPr>
        <p:txBody>
          <a:bodyPr vert="horz" lIns="96639" tIns="48320" rIns="96639" bIns="48320" rtlCol="0" anchor="b"/>
          <a:lstStyle>
            <a:lvl1pPr algn="l">
              <a:defRPr sz="1200"/>
            </a:lvl1pPr>
          </a:lstStyle>
          <a:p>
            <a:endParaRPr lang="fr-FR" noProof="0"/>
          </a:p>
        </p:txBody>
      </p:sp>
      <p:sp>
        <p:nvSpPr>
          <p:cNvPr id="7" name="Espace réservé du numéro de diapositive 6"/>
          <p:cNvSpPr>
            <a:spLocks noGrp="1"/>
          </p:cNvSpPr>
          <p:nvPr>
            <p:ph type="sldNum" sz="quarter" idx="5"/>
          </p:nvPr>
        </p:nvSpPr>
        <p:spPr>
          <a:xfrm>
            <a:off x="5438458" y="6948172"/>
            <a:ext cx="4160520" cy="367029"/>
          </a:xfrm>
          <a:prstGeom prst="rect">
            <a:avLst/>
          </a:prstGeom>
        </p:spPr>
        <p:txBody>
          <a:bodyPr vert="horz" lIns="96639" tIns="48320" rIns="96639" bIns="48320" rtlCol="0" anchor="b"/>
          <a:lstStyle>
            <a:lvl1pPr algn="r">
              <a:defRPr sz="1200"/>
            </a:lvl1pPr>
          </a:lstStyle>
          <a:p>
            <a:fld id="{0CA1FD56-AA2F-4452-9FAC-B4C8D48F1372}" type="slidenum">
              <a:rPr lang="fr-FR" noProof="0" smtClean="0"/>
              <a:t>‹N°›</a:t>
            </a:fld>
            <a:endParaRPr lang="fr-FR" noProof="0"/>
          </a:p>
        </p:txBody>
      </p:sp>
    </p:spTree>
    <p:extLst>
      <p:ext uri="{BB962C8B-B14F-4D97-AF65-F5344CB8AC3E}">
        <p14:creationId xmlns:p14="http://schemas.microsoft.com/office/powerpoint/2010/main" val="84143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archimag.com/tags/intelligence-artificielle"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newsguardtech.com/fr/special-reports/audit-chatbots-fausses-affirmations-doubl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1</a:t>
            </a:fld>
            <a:endParaRPr lang="fr-FR"/>
          </a:p>
        </p:txBody>
      </p:sp>
    </p:spTree>
    <p:extLst>
      <p:ext uri="{BB962C8B-B14F-4D97-AF65-F5344CB8AC3E}">
        <p14:creationId xmlns:p14="http://schemas.microsoft.com/office/powerpoint/2010/main" val="2359701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06EBC-8440-8614-82EC-D42DC99AAB98}"/>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ABC220EC-00F0-C4E2-7068-B3708C20F643}"/>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1A1736C0-8310-25E2-F405-594A605BDB2B}"/>
              </a:ext>
            </a:extLst>
          </p:cNvPr>
          <p:cNvSpPr>
            <a:spLocks noGrp="1"/>
          </p:cNvSpPr>
          <p:nvPr>
            <p:ph type="body" idx="1"/>
          </p:nvPr>
        </p:nvSpPr>
        <p:spPr bwMode="auto">
          <a:noFill/>
        </p:spPr>
        <p:txBody>
          <a:bodyPr wrap="square" numCol="1" anchor="t" anchorCtr="0" compatLnSpc="1">
            <a:prstTxWarp prst="textNoShape">
              <a:avLst/>
            </a:prstTxWarp>
          </a:bodyPr>
          <a:lstStyle/>
          <a:p>
            <a:pPr algn="l">
              <a:buNone/>
            </a:pPr>
            <a:r>
              <a:rPr lang="fr-CA" dirty="0"/>
              <a:t>L’IA est utile si la consigne est bien calibrée : ni trop vague, ni trop détaillée. On l’utilise pour clarifier un sujet, faire émerger des mots-clés, organiser une requête et repérer des pistes de sources. On ne lui demande pas de remplacer la vérification documentaire. Toute réponse doit être relue, comparée et validée à partir de sources fiables.</a:t>
            </a:r>
            <a:br>
              <a:rPr lang="fr-CA" dirty="0"/>
            </a:br>
            <a:br>
              <a:rPr lang="fr-CA" dirty="0"/>
            </a:br>
            <a:r>
              <a:rPr lang="fr-CA" dirty="0"/>
              <a:t>Si tu comprends mal ton sujet, l’IA va amplifier ton erreur au lieu de la corriger. L’IA ne fait pas des erreurs visibles. Elle fait des erreurs crédibles. </a:t>
            </a:r>
            <a:endParaRPr lang="fr-CA" b="0" i="0" dirty="0">
              <a:effectLst/>
              <a:latin typeface="var(--font-fk-grotesk-neue)"/>
            </a:endParaRPr>
          </a:p>
        </p:txBody>
      </p:sp>
      <p:sp>
        <p:nvSpPr>
          <p:cNvPr id="25604" name="Espace réservé du numéro de diapositive 3">
            <a:extLst>
              <a:ext uri="{FF2B5EF4-FFF2-40B4-BE49-F238E27FC236}">
                <a16:creationId xmlns:a16="http://schemas.microsoft.com/office/drawing/2014/main" id="{C223F0D6-9D0A-ECF0-E078-C674A83C107F}"/>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11</a:t>
            </a:fld>
            <a:endParaRPr lang="fr-CA">
              <a:solidFill>
                <a:prstClr val="black"/>
              </a:solidFill>
            </a:endParaRPr>
          </a:p>
        </p:txBody>
      </p:sp>
    </p:spTree>
    <p:extLst>
      <p:ext uri="{BB962C8B-B14F-4D97-AF65-F5344CB8AC3E}">
        <p14:creationId xmlns:p14="http://schemas.microsoft.com/office/powerpoint/2010/main" val="4131413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2D4AB-1392-97F2-0F45-BDBA142B8202}"/>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3921E55C-E178-1FEF-EE33-9C0FC88C0C55}"/>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3B1D091-BEAE-B25B-9D1B-92F0BF3FDA7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Tu es spécialiste en méthodologie de la recherche documentaire au niveau collégial. </a:t>
            </a:r>
            <a:r>
              <a:rPr lang="fr-CA" sz="1200" dirty="0">
                <a:solidFill>
                  <a:schemeClr val="bg1"/>
                </a:solidFill>
                <a:latin typeface="Aptos Display" panose="020B0004020202020204" pitchFamily="34" charset="0"/>
              </a:rPr>
              <a:t>Aide-moi à définir mon sujet de recherche en analysant les dimensions suivantes, sous la forme d’un tableau : qui, quoi, pourquoi, où, quand, comment et combien pour </a:t>
            </a:r>
            <a:r>
              <a:rPr lang="fr-CA" sz="1200" dirty="0">
                <a:solidFill>
                  <a:schemeClr val="bg1"/>
                </a:solidFill>
                <a:highlight>
                  <a:srgbClr val="FE06CF"/>
                </a:highlight>
                <a:latin typeface="Aptos Display" panose="020B0004020202020204" pitchFamily="34" charset="0"/>
              </a:rPr>
              <a:t>[les effets des aliments transformés sur les enfants canadiens].</a:t>
            </a:r>
          </a:p>
          <a:p>
            <a:endParaRPr lang="fr-CA" dirty="0"/>
          </a:p>
          <a:p>
            <a:endParaRPr lang="fr-CA" dirty="0"/>
          </a:p>
          <a:p>
            <a:r>
              <a:rPr lang="fr-CA" dirty="0"/>
              <a:t>chaque question est une pièce. Seule l’assemblage donne une image claire du sujet.</a:t>
            </a:r>
            <a:br>
              <a:rPr lang="fr-CA" dirty="0"/>
            </a:br>
            <a:br>
              <a:rPr lang="fr-CA" dirty="0"/>
            </a:br>
            <a:r>
              <a:rPr lang="fr-CA" dirty="0"/>
              <a:t>L’IA ne doit pas définir le sujet. Elle aide à le resserrer et le comprendre en cherchant un niveau de précision suffisant.</a:t>
            </a:r>
            <a:br>
              <a:rPr lang="fr-CA" baseline="0" dirty="0"/>
            </a:br>
            <a:r>
              <a:rPr lang="fr-CA" baseline="0" dirty="0"/>
              <a:t> </a:t>
            </a:r>
          </a:p>
          <a:p>
            <a:r>
              <a:rPr lang="fr-CA" sz="1200" b="0" i="0" kern="1200" dirty="0">
                <a:solidFill>
                  <a:schemeClr val="tx1"/>
                </a:solidFill>
                <a:effectLst/>
                <a:latin typeface="+mn-lt"/>
                <a:ea typeface="+mn-ea"/>
                <a:cs typeface="+mn-cs"/>
              </a:rPr>
              <a:t>QUI : Identifie les acteurs, responsables, groupes ou institutions concernés.</a:t>
            </a:r>
          </a:p>
          <a:p>
            <a:r>
              <a:rPr lang="fr-CA" sz="1200" b="0" i="0" kern="1200" dirty="0">
                <a:solidFill>
                  <a:schemeClr val="tx1"/>
                </a:solidFill>
                <a:effectLst/>
                <a:latin typeface="+mn-lt"/>
                <a:ea typeface="+mn-ea"/>
                <a:cs typeface="+mn-cs"/>
              </a:rPr>
              <a:t>QUOI : Détermine l’objet, le phénomène ou la thématique étudiée.</a:t>
            </a:r>
          </a:p>
          <a:p>
            <a:r>
              <a:rPr lang="fr-CA" sz="1200" b="0" i="0" kern="1200" dirty="0">
                <a:solidFill>
                  <a:schemeClr val="tx1"/>
                </a:solidFill>
                <a:effectLst/>
                <a:latin typeface="+mn-lt"/>
                <a:ea typeface="+mn-ea"/>
                <a:cs typeface="+mn-cs"/>
              </a:rPr>
              <a:t>POURQUOI : Identifie les causes, motivations, enjeux, objectifs ou conséquences.</a:t>
            </a:r>
          </a:p>
          <a:p>
            <a:r>
              <a:rPr lang="fr-CA" sz="1200" b="0" i="0" kern="1200" dirty="0">
                <a:solidFill>
                  <a:schemeClr val="tx1"/>
                </a:solidFill>
                <a:effectLst/>
                <a:latin typeface="+mn-lt"/>
                <a:ea typeface="+mn-ea"/>
                <a:cs typeface="+mn-cs"/>
              </a:rPr>
              <a:t>OÙ : Situe le contexte géographique ou spatial.</a:t>
            </a:r>
          </a:p>
          <a:p>
            <a:r>
              <a:rPr lang="fr-CA" sz="1200" b="0" i="0" kern="1200" dirty="0">
                <a:solidFill>
                  <a:schemeClr val="tx1"/>
                </a:solidFill>
                <a:effectLst/>
                <a:latin typeface="+mn-lt"/>
                <a:ea typeface="+mn-ea"/>
                <a:cs typeface="+mn-cs"/>
              </a:rPr>
              <a:t>QUAND : Positionne le sujet dans le temps, en précisant les dates, périodes ou moments historiques.</a:t>
            </a:r>
          </a:p>
          <a:p>
            <a:r>
              <a:rPr lang="fr-CA" sz="1200" b="0" i="0" kern="1200" dirty="0">
                <a:solidFill>
                  <a:schemeClr val="tx1"/>
                </a:solidFill>
                <a:effectLst/>
                <a:latin typeface="+mn-lt"/>
                <a:ea typeface="+mn-ea"/>
                <a:cs typeface="+mn-cs"/>
              </a:rPr>
              <a:t>COMMENT : Décrit les mécanismes, processus, moyens, méthodes ou pratiques.</a:t>
            </a:r>
          </a:p>
          <a:p>
            <a:r>
              <a:rPr lang="fr-CA" sz="1200" b="0" i="0" kern="1200" dirty="0">
                <a:solidFill>
                  <a:schemeClr val="tx1"/>
                </a:solidFill>
                <a:effectLst/>
                <a:latin typeface="+mn-lt"/>
                <a:ea typeface="+mn-ea"/>
                <a:cs typeface="+mn-cs"/>
              </a:rPr>
              <a:t>COMBIEN : Introduit des données mesurables et quantitatives : chiffres, statistiques, fréquence, coûts, volumes, intensité.</a:t>
            </a:r>
          </a:p>
          <a:p>
            <a:endParaRPr lang="fr-CA" baseline="0" dirty="0"/>
          </a:p>
        </p:txBody>
      </p:sp>
      <p:sp>
        <p:nvSpPr>
          <p:cNvPr id="25604" name="Espace réservé du numéro de diapositive 3">
            <a:extLst>
              <a:ext uri="{FF2B5EF4-FFF2-40B4-BE49-F238E27FC236}">
                <a16:creationId xmlns:a16="http://schemas.microsoft.com/office/drawing/2014/main" id="{23D07E65-1696-347E-BC2B-01530C11FE48}"/>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12</a:t>
            </a:fld>
            <a:endParaRPr lang="fr-CA">
              <a:solidFill>
                <a:prstClr val="black"/>
              </a:solidFill>
            </a:endParaRPr>
          </a:p>
        </p:txBody>
      </p:sp>
    </p:spTree>
    <p:extLst>
      <p:ext uri="{BB962C8B-B14F-4D97-AF65-F5344CB8AC3E}">
        <p14:creationId xmlns:p14="http://schemas.microsoft.com/office/powerpoint/2010/main" val="649360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2A209-2F5E-16E9-8472-5D78678F32E4}"/>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616230CC-F747-E7D7-A16A-614E4A3AA9E1}"/>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B1FCA7E-E6E9-69CC-832A-8ADC8E1E9602}"/>
              </a:ext>
            </a:extLst>
          </p:cNvPr>
          <p:cNvSpPr>
            <a:spLocks noGrp="1"/>
          </p:cNvSpPr>
          <p:nvPr>
            <p:ph type="body" idx="1"/>
          </p:nvPr>
        </p:nvSpPr>
        <p:spPr bwMode="auto">
          <a:noFill/>
        </p:spPr>
        <p:txBody>
          <a:bodyPr wrap="square" numCol="1" anchor="t" anchorCtr="0" compatLnSpc="1">
            <a:prstTxWarp prst="textNoShape">
              <a:avLst/>
            </a:prstTxWarp>
          </a:bodyPr>
          <a:lstStyle/>
          <a:p>
            <a:pPr rtl="0"/>
            <a:r>
              <a:rPr lang="fr-CA" dirty="0"/>
              <a:t>TRANSFORMER UN </a:t>
            </a:r>
            <a:r>
              <a:rPr lang="fr-CA" b="1" dirty="0">
                <a:effectLst/>
              </a:rPr>
              <a:t>SUJET LARGE</a:t>
            </a:r>
            <a:r>
              <a:rPr lang="fr-CA" dirty="0"/>
              <a:t> EN UN </a:t>
            </a:r>
            <a:r>
              <a:rPr lang="fr-CA" b="1" dirty="0">
                <a:effectLst/>
              </a:rPr>
              <a:t>SUJET DE RECHERCHE CLAIR ET DOCUMENTABLE</a:t>
            </a:r>
            <a:r>
              <a:rPr lang="fr-CA" dirty="0"/>
              <a:t>, À L’AIDE DE L’IA</a:t>
            </a:r>
            <a:br>
              <a:rPr lang="fr-CA" dirty="0"/>
            </a:br>
            <a:br>
              <a:rPr lang="fr-CA" dirty="0"/>
            </a:br>
            <a:r>
              <a:rPr lang="fr-CA" b="1" dirty="0">
                <a:effectLst/>
              </a:rPr>
              <a:t>Ce que fait l’IA</a:t>
            </a:r>
          </a:p>
          <a:p>
            <a:r>
              <a:rPr lang="fr-CA" dirty="0">
                <a:effectLst/>
              </a:rPr>
              <a:t>Pose </a:t>
            </a:r>
            <a:r>
              <a:rPr lang="fr-CA" b="1" dirty="0">
                <a:effectLst/>
              </a:rPr>
              <a:t>une seule question à la fois</a:t>
            </a:r>
            <a:endParaRPr lang="fr-CA" dirty="0">
              <a:effectLst/>
            </a:endParaRPr>
          </a:p>
          <a:p>
            <a:r>
              <a:rPr lang="fr-CA" dirty="0">
                <a:effectLst/>
              </a:rPr>
              <a:t>Vous aide à </a:t>
            </a:r>
            <a:r>
              <a:rPr lang="fr-CA" b="1" dirty="0">
                <a:effectLst/>
              </a:rPr>
              <a:t>préciser votre sujet progressivement</a:t>
            </a:r>
            <a:endParaRPr lang="fr-CA" dirty="0">
              <a:effectLst/>
            </a:endParaRPr>
          </a:p>
          <a:p>
            <a:r>
              <a:rPr lang="fr-CA" dirty="0">
                <a:effectLst/>
              </a:rPr>
              <a:t>Construit un </a:t>
            </a:r>
            <a:r>
              <a:rPr lang="fr-CA" b="1" dirty="0">
                <a:effectLst/>
              </a:rPr>
              <a:t>tableau synthèse</a:t>
            </a:r>
            <a:r>
              <a:rPr lang="fr-CA" dirty="0">
                <a:effectLst/>
              </a:rPr>
              <a:t> à la fin</a:t>
            </a:r>
          </a:p>
        </p:txBody>
      </p:sp>
      <p:sp>
        <p:nvSpPr>
          <p:cNvPr id="25604" name="Espace réservé du numéro de diapositive 3">
            <a:extLst>
              <a:ext uri="{FF2B5EF4-FFF2-40B4-BE49-F238E27FC236}">
                <a16:creationId xmlns:a16="http://schemas.microsoft.com/office/drawing/2014/main" id="{F951A70A-BD8F-9A79-16BE-BDDBDDECEE0C}"/>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13</a:t>
            </a:fld>
            <a:endParaRPr lang="fr-CA">
              <a:solidFill>
                <a:prstClr val="black"/>
              </a:solidFill>
            </a:endParaRPr>
          </a:p>
        </p:txBody>
      </p:sp>
    </p:spTree>
    <p:extLst>
      <p:ext uri="{BB962C8B-B14F-4D97-AF65-F5344CB8AC3E}">
        <p14:creationId xmlns:p14="http://schemas.microsoft.com/office/powerpoint/2010/main" val="419367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CA" dirty="0"/>
              <a:t>les mots-clés ne sont pas seulement des synonymes, mais aussi des </a:t>
            </a:r>
            <a:r>
              <a:rPr lang="fr-CA" b="1" dirty="0"/>
              <a:t>variantes de niveau</a:t>
            </a:r>
            <a:r>
              <a:rPr lang="fr-CA" dirty="0"/>
              <a:t> : terme générique, terme spécialisé, traduction utile, équivalent en langage courant.</a:t>
            </a:r>
            <a:br>
              <a:rPr lang="fr-CA" baseline="0" dirty="0"/>
            </a:br>
            <a:br>
              <a:rPr lang="fr-CA" baseline="0" dirty="0"/>
            </a:br>
            <a:r>
              <a:rPr lang="fr-CA" baseline="0" dirty="0"/>
              <a:t>Pour les synonymes, penser à Antidote</a:t>
            </a: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14</a:t>
            </a:fld>
            <a:endParaRPr lang="fr-CA">
              <a:solidFill>
                <a:prstClr val="black"/>
              </a:solidFill>
            </a:endParaRPr>
          </a:p>
        </p:txBody>
      </p:sp>
    </p:spTree>
    <p:extLst>
      <p:ext uri="{BB962C8B-B14F-4D97-AF65-F5344CB8AC3E}">
        <p14:creationId xmlns:p14="http://schemas.microsoft.com/office/powerpoint/2010/main" val="2094506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91C24-8D1D-901F-D7FA-ADCB564688F1}"/>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E190AF11-BDC9-FFA5-D3F1-BDC4C5C445E7}"/>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701EA668-DC61-6ADE-22E5-A4193C6345AD}"/>
              </a:ext>
            </a:extLst>
          </p:cNvPr>
          <p:cNvSpPr>
            <a:spLocks noGrp="1"/>
          </p:cNvSpPr>
          <p:nvPr>
            <p:ph type="body" idx="1"/>
          </p:nvPr>
        </p:nvSpPr>
        <p:spPr bwMode="auto">
          <a:noFill/>
        </p:spPr>
        <p:txBody>
          <a:bodyPr wrap="square" numCol="1" anchor="t" anchorCtr="0" compatLnSpc="1">
            <a:prstTxWarp prst="textNoShape">
              <a:avLst/>
            </a:prstTxWarp>
          </a:bodyPr>
          <a:lstStyle/>
          <a:p>
            <a:endParaRPr lang="fr-CA" baseline="0"/>
          </a:p>
        </p:txBody>
      </p:sp>
      <p:sp>
        <p:nvSpPr>
          <p:cNvPr id="25604" name="Espace réservé du numéro de diapositive 3">
            <a:extLst>
              <a:ext uri="{FF2B5EF4-FFF2-40B4-BE49-F238E27FC236}">
                <a16:creationId xmlns:a16="http://schemas.microsoft.com/office/drawing/2014/main" id="{2315D53D-64C0-A010-863D-D8DCF745284E}"/>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15</a:t>
            </a:fld>
            <a:endParaRPr lang="fr-CA">
              <a:solidFill>
                <a:prstClr val="black"/>
              </a:solidFill>
            </a:endParaRPr>
          </a:p>
        </p:txBody>
      </p:sp>
    </p:spTree>
    <p:extLst>
      <p:ext uri="{BB962C8B-B14F-4D97-AF65-F5344CB8AC3E}">
        <p14:creationId xmlns:p14="http://schemas.microsoft.com/office/powerpoint/2010/main" val="987636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CA" baseline="0"/>
              <a:t>ATTENTION, LE WEB CACHÉ N’EST PAS LE DARKWEB!</a:t>
            </a: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16</a:t>
            </a:fld>
            <a:endParaRPr lang="fr-CA">
              <a:solidFill>
                <a:prstClr val="black"/>
              </a:solidFill>
            </a:endParaRPr>
          </a:p>
        </p:txBody>
      </p:sp>
    </p:spTree>
    <p:extLst>
      <p:ext uri="{BB962C8B-B14F-4D97-AF65-F5344CB8AC3E}">
        <p14:creationId xmlns:p14="http://schemas.microsoft.com/office/powerpoint/2010/main" val="92478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17</a:t>
            </a:fld>
            <a:endParaRPr lang="fr-FR" noProof="0"/>
          </a:p>
        </p:txBody>
      </p:sp>
    </p:spTree>
    <p:extLst>
      <p:ext uri="{BB962C8B-B14F-4D97-AF65-F5344CB8AC3E}">
        <p14:creationId xmlns:p14="http://schemas.microsoft.com/office/powerpoint/2010/main" val="411088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63263-D949-59E8-1FB1-5821980C3BBC}"/>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3F6DD2A0-2B6B-7E37-0D44-7ED6D30DCAA6}"/>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9970F40C-AB88-7AA8-9E04-7E40AAF29F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t>Montrer les PDF</a:t>
            </a:r>
            <a:br>
              <a:rPr lang="fr-FR" altLang="fr-FR" dirty="0"/>
            </a:br>
            <a:br>
              <a:rPr lang="fr-FR" altLang="fr-FR" dirty="0"/>
            </a:br>
            <a:r>
              <a:rPr lang="en-US" altLang="fr-FR" dirty="0"/>
              <a:t>("aliments ultra-</a:t>
            </a:r>
            <a:r>
              <a:rPr lang="en-US" altLang="fr-FR" dirty="0" err="1"/>
              <a:t>transformés</a:t>
            </a:r>
            <a:r>
              <a:rPr lang="en-US" altLang="fr-FR" dirty="0"/>
              <a:t>" OR "aliments </a:t>
            </a:r>
            <a:r>
              <a:rPr lang="en-US" altLang="fr-FR" dirty="0" err="1"/>
              <a:t>transformés</a:t>
            </a:r>
            <a:r>
              <a:rPr lang="en-US" altLang="fr-FR" dirty="0"/>
              <a:t>" OR "processed foods" OR "ultra-processed foods") </a:t>
            </a:r>
          </a:p>
          <a:p>
            <a:pPr eaLnBrk="1" hangingPunct="1"/>
            <a:r>
              <a:rPr lang="en-US" altLang="fr-FR" dirty="0"/>
              <a:t>AND (Canada OR </a:t>
            </a:r>
            <a:r>
              <a:rPr lang="en-US" altLang="fr-FR" dirty="0" err="1"/>
              <a:t>canadien</a:t>
            </a:r>
            <a:r>
              <a:rPr lang="en-US" altLang="fr-FR" dirty="0"/>
              <a:t> OR Canadian)</a:t>
            </a:r>
          </a:p>
          <a:p>
            <a:endParaRPr lang="fr-FR" altLang="fr-FR" dirty="0"/>
          </a:p>
        </p:txBody>
      </p:sp>
    </p:spTree>
    <p:extLst>
      <p:ext uri="{BB962C8B-B14F-4D97-AF65-F5344CB8AC3E}">
        <p14:creationId xmlns:p14="http://schemas.microsoft.com/office/powerpoint/2010/main" val="2254734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7836-F01B-CB10-A56C-9626BABFD3A8}"/>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906CE1B-CE87-2033-EA99-A21A1DA2EDD5}"/>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93A19818-71A3-6D50-D6DC-F2400C73E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8507">
              <a:defRPr/>
            </a:pPr>
            <a:endParaRPr lang="fr-FR" altLang="fr-FR" dirty="0"/>
          </a:p>
        </p:txBody>
      </p:sp>
    </p:spTree>
    <p:extLst>
      <p:ext uri="{BB962C8B-B14F-4D97-AF65-F5344CB8AC3E}">
        <p14:creationId xmlns:p14="http://schemas.microsoft.com/office/powerpoint/2010/main" val="1696208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A2FA-5278-1AD3-D4D1-E23D44EE805A}"/>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3DD3C3C4-4BEE-3E0D-55BA-3109A3DB9B4F}"/>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0665107F-5CE8-1595-30BF-9D97E32D02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fr-CA" sz="1200" dirty="0">
                <a:solidFill>
                  <a:schemeClr val="bg1"/>
                </a:solidFill>
                <a:latin typeface="Aptos Display" panose="020B0004020202020204" pitchFamily="34" charset="0"/>
              </a:rPr>
              <a:t>Dans le cadre d’une recherche documentaire au cégep dans un cours de [biologie : alimentation et santé], portant sur [Quels sont les effets des collations transformées sur l’obésité et la concentration chez les enfants ?], propose-moi 5 sources fiables, idéalement canadiennes, en français et librement accessibles sur le web où je peux trouver des informations pertinentes et adaptées au niveau collégial.</a:t>
            </a:r>
          </a:p>
        </p:txBody>
      </p:sp>
    </p:spTree>
    <p:extLst>
      <p:ext uri="{BB962C8B-B14F-4D97-AF65-F5344CB8AC3E}">
        <p14:creationId xmlns:p14="http://schemas.microsoft.com/office/powerpoint/2010/main" val="641853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8E471-EF96-104E-BA69-35F570AE2A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DC8449-CC75-554E-48F0-A3C452759E6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7219663-4643-9CD5-F99C-03D3A683D1A4}"/>
              </a:ext>
            </a:extLst>
          </p:cNvPr>
          <p:cNvSpPr>
            <a:spLocks noGrp="1"/>
          </p:cNvSpPr>
          <p:nvPr>
            <p:ph type="body" idx="1"/>
          </p:nvPr>
        </p:nvSpPr>
        <p:spPr/>
        <p:txBody>
          <a:bodyPr/>
          <a:lstStyle/>
          <a:p>
            <a:r>
              <a:rPr lang="fr-CA" dirty="0"/>
              <a:t>PRÉVENIR QU’IL Y A BEAUCOUP DE STOCK DANS LA PRÉSENTATION MAIS TOUTES LES INFORMATIONS SE RETROUVENT SUR LE SITE WEB OU SUR LES DÉPLIANTS.</a:t>
            </a:r>
            <a:br>
              <a:rPr lang="fr-CA" dirty="0"/>
            </a:br>
            <a:endParaRPr lang="fr-CA" dirty="0"/>
          </a:p>
        </p:txBody>
      </p:sp>
      <p:sp>
        <p:nvSpPr>
          <p:cNvPr id="4" name="Espace réservé du numéro de diapositive 3">
            <a:extLst>
              <a:ext uri="{FF2B5EF4-FFF2-40B4-BE49-F238E27FC236}">
                <a16:creationId xmlns:a16="http://schemas.microsoft.com/office/drawing/2014/main" id="{8F1767E8-E26A-23AD-4C40-2300BEAB9E24}"/>
              </a:ext>
            </a:extLst>
          </p:cNvPr>
          <p:cNvSpPr>
            <a:spLocks noGrp="1"/>
          </p:cNvSpPr>
          <p:nvPr>
            <p:ph type="sldNum" sz="quarter" idx="10"/>
          </p:nvPr>
        </p:nvSpPr>
        <p:spPr/>
        <p:txBody>
          <a:bodyPr/>
          <a:lstStyle/>
          <a:p>
            <a:fld id="{0CA1FD56-AA2F-4452-9FAC-B4C8D48F1372}" type="slidenum">
              <a:rPr lang="fr-FR" smtClean="0"/>
              <a:t>2</a:t>
            </a:fld>
            <a:endParaRPr lang="fr-FR"/>
          </a:p>
        </p:txBody>
      </p:sp>
    </p:spTree>
    <p:extLst>
      <p:ext uri="{BB962C8B-B14F-4D97-AF65-F5344CB8AC3E}">
        <p14:creationId xmlns:p14="http://schemas.microsoft.com/office/powerpoint/2010/main" val="93529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67CE6-C4EA-43A8-E104-E47F375A7DAD}"/>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CD65E9B1-D593-105C-2887-02104E25AEF7}"/>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EC062B44-8A7F-A23B-3C94-4ECCCBA6BD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fr-CA" sz="1200" dirty="0">
                <a:solidFill>
                  <a:schemeClr val="bg1"/>
                </a:solidFill>
                <a:latin typeface="Aptos Display" panose="020B0004020202020204" pitchFamily="34" charset="0"/>
              </a:rPr>
              <a:t>Dans le cadre d’une recherche documentaire au cégep dans un cours de [biologie : alimentation et santé], portant sur [Quels sont les effets des collations transformées sur l’obésité et la concentration chez les enfants ?], propose-moi 5 sources fiables, idéalement canadiennes, en français et librement accessibles sur le web où je peux trouver des informations pertinentes et adaptées au niveau collégial.</a:t>
            </a:r>
          </a:p>
        </p:txBody>
      </p:sp>
    </p:spTree>
    <p:extLst>
      <p:ext uri="{BB962C8B-B14F-4D97-AF65-F5344CB8AC3E}">
        <p14:creationId xmlns:p14="http://schemas.microsoft.com/office/powerpoint/2010/main" val="2207439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2A19B-5480-6DE5-7E4D-392C87ECC335}"/>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BB3BBE2-1D0E-D735-91CF-FAE6AB9C5E44}"/>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F0972245-784A-9BFC-3BD2-D0A5A6E85E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8507">
              <a:defRPr/>
            </a:pPr>
            <a:r>
              <a:rPr lang="fr-CA" altLang="fr-FR" dirty="0"/>
              <a:t>collations enfants santé</a:t>
            </a:r>
          </a:p>
          <a:p>
            <a:pPr defTabSz="948507">
              <a:defRPr/>
            </a:pPr>
            <a:endParaRPr lang="fr-CA" altLang="fr-FR" dirty="0"/>
          </a:p>
          <a:p>
            <a:pPr defTabSz="948507">
              <a:defRPr/>
            </a:pPr>
            <a:r>
              <a:rPr lang="fr-FR" altLang="fr-FR" dirty="0"/>
              <a:t>alimentation famille maladie</a:t>
            </a:r>
          </a:p>
        </p:txBody>
      </p:sp>
    </p:spTree>
    <p:extLst>
      <p:ext uri="{BB962C8B-B14F-4D97-AF65-F5344CB8AC3E}">
        <p14:creationId xmlns:p14="http://schemas.microsoft.com/office/powerpoint/2010/main" val="1359907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94C60-9D96-5563-9E9E-6F023FE93644}"/>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28340C51-64E8-E793-D5CE-37A1EB740926}"/>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03435611-DBDC-7C74-8FD9-6D867DFFDE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t"/>
            <a:r>
              <a:rPr lang="fr-CA" sz="1200" b="0" i="0" kern="1200" dirty="0">
                <a:solidFill>
                  <a:schemeClr val="tx1"/>
                </a:solidFill>
                <a:effectLst/>
                <a:latin typeface="+mn-lt"/>
                <a:ea typeface="+mn-ea"/>
                <a:cs typeface="+mn-cs"/>
              </a:rPr>
              <a:t>Comment la consommation d'aliments transformés influence-t-elle les habitudes alimentaires des enfants au Canada au cours des cinq dernières années ?</a:t>
            </a:r>
          </a:p>
        </p:txBody>
      </p:sp>
    </p:spTree>
    <p:extLst>
      <p:ext uri="{BB962C8B-B14F-4D97-AF65-F5344CB8AC3E}">
        <p14:creationId xmlns:p14="http://schemas.microsoft.com/office/powerpoint/2010/main" val="121143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44DB8-E740-86F5-12FD-DA689DB9332D}"/>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8559CFC2-8CA2-D4D6-A485-44628E80EA6C}"/>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C6590449-DC30-6F0C-2C14-6713C126C9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Comment la consommation d'aliments transformés influence-t-elle les habitudes alimentaires des enfants au Canada au cours des cinq dernières années ?</a:t>
            </a:r>
          </a:p>
        </p:txBody>
      </p:sp>
    </p:spTree>
    <p:extLst>
      <p:ext uri="{BB962C8B-B14F-4D97-AF65-F5344CB8AC3E}">
        <p14:creationId xmlns:p14="http://schemas.microsoft.com/office/powerpoint/2010/main" val="1622939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E58C8-CB43-5DC2-89FB-A5F643AB92D7}"/>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133F61E-4ABD-D483-67F2-480CB774F03F}"/>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F8D1B223-DB4A-7032-95CB-38104762A4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8507">
              <a:defRPr/>
            </a:pPr>
            <a:r>
              <a:rPr lang="fr-CA" sz="1200" b="0" i="0" kern="1200" dirty="0">
                <a:solidFill>
                  <a:schemeClr val="tx1"/>
                </a:solidFill>
                <a:effectLst/>
                <a:latin typeface="+mn-lt"/>
                <a:ea typeface="+mn-ea"/>
                <a:cs typeface="+mn-cs"/>
              </a:rPr>
              <a:t>35 % : c’est désormais la proportion de réponses erronées produites par les principaux </a:t>
            </a:r>
            <a:r>
              <a:rPr lang="fr-CA" sz="1200" b="0" i="0" kern="1200" dirty="0" err="1">
                <a:solidFill>
                  <a:schemeClr val="tx1"/>
                </a:solidFill>
                <a:effectLst/>
                <a:latin typeface="+mn-lt"/>
                <a:ea typeface="+mn-ea"/>
                <a:cs typeface="+mn-cs"/>
              </a:rPr>
              <a:t>chatbots</a:t>
            </a:r>
            <a:r>
              <a:rPr lang="fr-CA" sz="1200" b="0" i="0" kern="1200" dirty="0">
                <a:solidFill>
                  <a:schemeClr val="tx1"/>
                </a:solidFill>
                <a:effectLst/>
                <a:latin typeface="+mn-lt"/>
                <a:ea typeface="+mn-ea"/>
                <a:cs typeface="+mn-cs"/>
              </a:rPr>
              <a:t> d’</a:t>
            </a:r>
            <a:r>
              <a:rPr lang="fr-CA" sz="1200" b="0" i="0" u="none" strike="noStrike" kern="1200" dirty="0">
                <a:solidFill>
                  <a:schemeClr val="tx1"/>
                </a:solidFill>
                <a:effectLst/>
                <a:latin typeface="+mn-lt"/>
                <a:ea typeface="+mn-ea"/>
                <a:cs typeface="+mn-cs"/>
                <a:hlinkClick r:id="rId3"/>
              </a:rPr>
              <a:t>IA</a:t>
            </a:r>
            <a:r>
              <a:rPr lang="fr-CA" sz="1200" b="0" i="0" kern="1200" dirty="0">
                <a:solidFill>
                  <a:schemeClr val="tx1"/>
                </a:solidFill>
                <a:effectLst/>
                <a:latin typeface="+mn-lt"/>
                <a:ea typeface="+mn-ea"/>
                <a:cs typeface="+mn-cs"/>
              </a:rPr>
              <a:t> sur des sujets d’actualité, contre 18 % l’an dernier. C’est la conclusion alarmante d’un </a:t>
            </a:r>
            <a:r>
              <a:rPr lang="fr-CA" sz="1200" b="0" i="0" u="none" strike="noStrike" kern="1200" dirty="0">
                <a:solidFill>
                  <a:schemeClr val="tx1"/>
                </a:solidFill>
                <a:effectLst/>
                <a:latin typeface="+mn-lt"/>
                <a:ea typeface="+mn-ea"/>
                <a:cs typeface="+mn-cs"/>
                <a:hlinkClick r:id="rId4"/>
              </a:rPr>
              <a:t>audit</a:t>
            </a:r>
            <a:r>
              <a:rPr lang="fr-CA" sz="1200" b="0" i="0" kern="1200" dirty="0">
                <a:solidFill>
                  <a:schemeClr val="tx1"/>
                </a:solidFill>
                <a:effectLst/>
                <a:latin typeface="+mn-lt"/>
                <a:ea typeface="+mn-ea"/>
                <a:cs typeface="+mn-cs"/>
              </a:rPr>
              <a:t> mené en août 2025 par la start-up américaine </a:t>
            </a:r>
            <a:r>
              <a:rPr lang="fr-CA" sz="1200" b="0" i="0" kern="1200" dirty="0" err="1">
                <a:solidFill>
                  <a:schemeClr val="tx1"/>
                </a:solidFill>
                <a:effectLst/>
                <a:latin typeface="+mn-lt"/>
                <a:ea typeface="+mn-ea"/>
                <a:cs typeface="+mn-cs"/>
              </a:rPr>
              <a:t>NewsGuard</a:t>
            </a:r>
            <a:r>
              <a:rPr lang="fr-CA" sz="1200" b="0" i="0" kern="1200" dirty="0">
                <a:solidFill>
                  <a:schemeClr val="tx1"/>
                </a:solidFill>
                <a:effectLst/>
                <a:latin typeface="+mn-lt"/>
                <a:ea typeface="+mn-ea"/>
                <a:cs typeface="+mn-cs"/>
              </a:rPr>
              <a:t>, spécialisée dans l’analyse et la fiabilité de l'information, auprès des dix outils d’IA générative les plus utilisés.</a:t>
            </a:r>
            <a:br>
              <a:rPr lang="fr-FR" altLang="fr-FR" dirty="0"/>
            </a:br>
            <a:br>
              <a:rPr lang="fr-FR" altLang="fr-FR" dirty="0"/>
            </a:br>
            <a:r>
              <a:rPr lang="fr-FR" altLang="fr-FR" dirty="0"/>
              <a:t>Lever la main quand vous avez trouver des articles</a:t>
            </a:r>
            <a:br>
              <a:rPr lang="fr-FR" altLang="fr-FR" dirty="0"/>
            </a:br>
            <a:br>
              <a:rPr lang="fr-FR" altLang="fr-FR" dirty="0"/>
            </a:br>
            <a:r>
              <a:rPr lang="fr-FR" altLang="fr-FR" dirty="0"/>
              <a:t>LEAD= ("aliments </a:t>
            </a:r>
            <a:r>
              <a:rPr lang="fr-FR" altLang="fr-FR" dirty="0" err="1"/>
              <a:t>ultratransformés</a:t>
            </a:r>
            <a:r>
              <a:rPr lang="fr-FR" altLang="fr-FR" dirty="0"/>
              <a:t>" | "produits transformés" | aliment* | malbouffe | junkfood)</a:t>
            </a:r>
          </a:p>
          <a:p>
            <a:pPr defTabSz="948507">
              <a:defRPr/>
            </a:pPr>
            <a:r>
              <a:rPr lang="fr-FR" altLang="fr-FR" dirty="0"/>
              <a:t>&amp; LEAD= (enfants | "jeunes enfants" | scolaire)</a:t>
            </a:r>
          </a:p>
          <a:p>
            <a:pPr defTabSz="948507">
              <a:defRPr/>
            </a:pPr>
            <a:r>
              <a:rPr lang="fr-FR" altLang="fr-FR" dirty="0"/>
              <a:t>&amp; LEAD= ("impacts" | "santé" | "inégalités")</a:t>
            </a:r>
          </a:p>
        </p:txBody>
      </p:sp>
    </p:spTree>
    <p:extLst>
      <p:ext uri="{BB962C8B-B14F-4D97-AF65-F5344CB8AC3E}">
        <p14:creationId xmlns:p14="http://schemas.microsoft.com/office/powerpoint/2010/main" val="1983201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27</a:t>
            </a:fld>
            <a:endParaRPr lang="fr-FR"/>
          </a:p>
        </p:txBody>
      </p:sp>
    </p:spTree>
    <p:extLst>
      <p:ext uri="{BB962C8B-B14F-4D97-AF65-F5344CB8AC3E}">
        <p14:creationId xmlns:p14="http://schemas.microsoft.com/office/powerpoint/2010/main" val="370080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Imprimer!</a:t>
            </a:r>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28</a:t>
            </a:fld>
            <a:endParaRPr lang="fr-FR" noProof="0"/>
          </a:p>
        </p:txBody>
      </p:sp>
    </p:spTree>
    <p:extLst>
      <p:ext uri="{BB962C8B-B14F-4D97-AF65-F5344CB8AC3E}">
        <p14:creationId xmlns:p14="http://schemas.microsoft.com/office/powerpoint/2010/main" val="1010657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86BA0-B413-A929-CE9D-AB77D52566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590890-B696-E39C-ED67-A34AA33411F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E2E5081-5304-3BBA-9725-441509F4C79B}"/>
              </a:ext>
            </a:extLst>
          </p:cNvPr>
          <p:cNvSpPr>
            <a:spLocks noGrp="1"/>
          </p:cNvSpPr>
          <p:nvPr>
            <p:ph type="body" idx="1"/>
          </p:nvPr>
        </p:nvSpPr>
        <p:spPr/>
        <p:txBody>
          <a:bodyPr/>
          <a:lstStyle/>
          <a:p>
            <a:r>
              <a:rPr lang="fr-CA" dirty="0"/>
              <a:t>Imprimer!</a:t>
            </a:r>
          </a:p>
        </p:txBody>
      </p:sp>
      <p:sp>
        <p:nvSpPr>
          <p:cNvPr id="4" name="Espace réservé du numéro de diapositive 3">
            <a:extLst>
              <a:ext uri="{FF2B5EF4-FFF2-40B4-BE49-F238E27FC236}">
                <a16:creationId xmlns:a16="http://schemas.microsoft.com/office/drawing/2014/main" id="{5656AEC6-3A2F-4AA4-46C9-70B8EA42545E}"/>
              </a:ext>
            </a:extLst>
          </p:cNvPr>
          <p:cNvSpPr>
            <a:spLocks noGrp="1"/>
          </p:cNvSpPr>
          <p:nvPr>
            <p:ph type="sldNum" sz="quarter" idx="5"/>
          </p:nvPr>
        </p:nvSpPr>
        <p:spPr/>
        <p:txBody>
          <a:bodyPr/>
          <a:lstStyle/>
          <a:p>
            <a:fld id="{0CA1FD56-AA2F-4452-9FAC-B4C8D48F1372}" type="slidenum">
              <a:rPr lang="fr-FR" noProof="0" smtClean="0"/>
              <a:t>29</a:t>
            </a:fld>
            <a:endParaRPr lang="fr-FR" noProof="0"/>
          </a:p>
        </p:txBody>
      </p:sp>
    </p:spTree>
    <p:extLst>
      <p:ext uri="{BB962C8B-B14F-4D97-AF65-F5344CB8AC3E}">
        <p14:creationId xmlns:p14="http://schemas.microsoft.com/office/powerpoint/2010/main" val="1513699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19DA2-4B44-92F5-83B5-4888AD10369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80E5F2-21AE-3435-FC6E-733BAA500C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6861BA-BB91-844B-86AF-D8E38CFF810A}"/>
              </a:ext>
            </a:extLst>
          </p:cNvPr>
          <p:cNvSpPr>
            <a:spLocks noGrp="1"/>
          </p:cNvSpPr>
          <p:nvPr>
            <p:ph type="body" idx="1"/>
          </p:nvPr>
        </p:nvSpPr>
        <p:spPr/>
        <p:txBody>
          <a:bodyPr/>
          <a:lstStyle/>
          <a:p>
            <a:r>
              <a:rPr lang="fr-CA" dirty="0"/>
              <a:t>Imprimer!</a:t>
            </a:r>
          </a:p>
        </p:txBody>
      </p:sp>
      <p:sp>
        <p:nvSpPr>
          <p:cNvPr id="4" name="Espace réservé du numéro de diapositive 3">
            <a:extLst>
              <a:ext uri="{FF2B5EF4-FFF2-40B4-BE49-F238E27FC236}">
                <a16:creationId xmlns:a16="http://schemas.microsoft.com/office/drawing/2014/main" id="{1D853C41-6744-7420-EC1C-68DD6005E0E0}"/>
              </a:ext>
            </a:extLst>
          </p:cNvPr>
          <p:cNvSpPr>
            <a:spLocks noGrp="1"/>
          </p:cNvSpPr>
          <p:nvPr>
            <p:ph type="sldNum" sz="quarter" idx="5"/>
          </p:nvPr>
        </p:nvSpPr>
        <p:spPr/>
        <p:txBody>
          <a:bodyPr/>
          <a:lstStyle/>
          <a:p>
            <a:fld id="{0CA1FD56-AA2F-4452-9FAC-B4C8D48F1372}" type="slidenum">
              <a:rPr lang="fr-FR" noProof="0" smtClean="0"/>
              <a:t>30</a:t>
            </a:fld>
            <a:endParaRPr lang="fr-FR" noProof="0"/>
          </a:p>
        </p:txBody>
      </p:sp>
    </p:spTree>
    <p:extLst>
      <p:ext uri="{BB962C8B-B14F-4D97-AF65-F5344CB8AC3E}">
        <p14:creationId xmlns:p14="http://schemas.microsoft.com/office/powerpoint/2010/main" val="956568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5A76-90E9-1894-F697-E1E10E7B28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A8390E-E654-552A-04A6-2AFD4AA4B6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27871A-0D7F-9AAF-49EF-240E9EF57842}"/>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18A73663-82C7-9354-7A3D-62067A8C9C82}"/>
              </a:ext>
            </a:extLst>
          </p:cNvPr>
          <p:cNvSpPr>
            <a:spLocks noGrp="1"/>
          </p:cNvSpPr>
          <p:nvPr>
            <p:ph type="sldNum" sz="quarter" idx="5"/>
          </p:nvPr>
        </p:nvSpPr>
        <p:spPr/>
        <p:txBody>
          <a:bodyPr/>
          <a:lstStyle/>
          <a:p>
            <a:fld id="{0CA1FD56-AA2F-4452-9FAC-B4C8D48F1372}" type="slidenum">
              <a:rPr lang="fr-FR" noProof="0" smtClean="0"/>
              <a:t>31</a:t>
            </a:fld>
            <a:endParaRPr lang="fr-FR" noProof="0" dirty="0"/>
          </a:p>
        </p:txBody>
      </p:sp>
    </p:spTree>
    <p:extLst>
      <p:ext uri="{BB962C8B-B14F-4D97-AF65-F5344CB8AC3E}">
        <p14:creationId xmlns:p14="http://schemas.microsoft.com/office/powerpoint/2010/main" val="2644102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48507">
              <a:defRPr/>
            </a:pPr>
            <a:r>
              <a:rPr lang="fr-CA" b="1" i="0">
                <a:effectLst/>
                <a:latin typeface="var(--font-fk-grotesk)"/>
              </a:rPr>
              <a:t>QUESTIONS GÉNÉRALES SUR LA RECHERCHE DOCUMENTAIRE</a:t>
            </a:r>
          </a:p>
          <a:p>
            <a:pPr algn="l">
              <a:buNone/>
            </a:pPr>
            <a:r>
              <a:rPr lang="fr-CA" b="0" i="0">
                <a:effectLst/>
                <a:latin typeface="fkGroteskNeue"/>
              </a:rPr>
              <a:t>Qui a déjà suivi un atelier sur la recherche documentaire?</a:t>
            </a:r>
          </a:p>
          <a:p>
            <a:pPr algn="l">
              <a:buNone/>
            </a:pPr>
            <a:r>
              <a:rPr lang="fr-CA" b="0" i="0">
                <a:effectLst/>
                <a:latin typeface="fkGroteskNeue"/>
              </a:rPr>
              <a:t>Qui a pour la session, des travaux écrits avec des notes de base de page et une bibliographie?</a:t>
            </a:r>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3</a:t>
            </a:fld>
            <a:endParaRPr lang="fr-FR"/>
          </a:p>
        </p:txBody>
      </p:sp>
    </p:spTree>
    <p:extLst>
      <p:ext uri="{BB962C8B-B14F-4D97-AF65-F5344CB8AC3E}">
        <p14:creationId xmlns:p14="http://schemas.microsoft.com/office/powerpoint/2010/main" val="2970378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48B79-5E76-6B54-B2AF-2A46368E96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286DD5-27BF-63C3-9D81-F6FB19A2CB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BB3AF9-0C42-5BE7-8CC5-BB1F53A6E4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Si l'information, l'idée ou le contenu ne vient pas de toi, il faut généralement en indiquer la source.</a:t>
            </a:r>
          </a:p>
          <a:p>
            <a:pPr algn="l">
              <a:buNone/>
            </a:pPr>
            <a:endParaRPr lang="fr-CA" b="0" i="0" dirty="0">
              <a:effectLst/>
              <a:latin typeface="var(--font-fk-grotesk-neue)"/>
            </a:endParaRPr>
          </a:p>
        </p:txBody>
      </p:sp>
      <p:sp>
        <p:nvSpPr>
          <p:cNvPr id="4" name="Espace réservé du numéro de diapositive 3">
            <a:extLst>
              <a:ext uri="{FF2B5EF4-FFF2-40B4-BE49-F238E27FC236}">
                <a16:creationId xmlns:a16="http://schemas.microsoft.com/office/drawing/2014/main" id="{6CD43E4B-4AAC-E21A-D5DA-12204778FB65}"/>
              </a:ext>
            </a:extLst>
          </p:cNvPr>
          <p:cNvSpPr>
            <a:spLocks noGrp="1"/>
          </p:cNvSpPr>
          <p:nvPr>
            <p:ph type="sldNum" sz="quarter" idx="10"/>
          </p:nvPr>
        </p:nvSpPr>
        <p:spPr/>
        <p:txBody>
          <a:bodyPr/>
          <a:lstStyle/>
          <a:p>
            <a:fld id="{0CA1FD56-AA2F-4452-9FAC-B4C8D48F1372}" type="slidenum">
              <a:rPr lang="fr-FR" smtClean="0"/>
              <a:t>32</a:t>
            </a:fld>
            <a:endParaRPr lang="fr-FR"/>
          </a:p>
        </p:txBody>
      </p:sp>
    </p:spTree>
    <p:extLst>
      <p:ext uri="{BB962C8B-B14F-4D97-AF65-F5344CB8AC3E}">
        <p14:creationId xmlns:p14="http://schemas.microsoft.com/office/powerpoint/2010/main" val="2742919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Rot="1" noChangeAspect="1" noChangeArrowheads="1" noTextEdit="1"/>
          </p:cNvSpPr>
          <p:nvPr>
            <p:ph type="sldImg"/>
          </p:nvPr>
        </p:nvSpPr>
        <p:spPr>
          <a:ln/>
        </p:spPr>
      </p:sp>
      <p:sp>
        <p:nvSpPr>
          <p:cNvPr id="50179"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t>https://www.notion.so/29ba9d5dc39081588320db641b6b011a?v=29ba9d5dc390811fabe5000c8d0614c3</a:t>
            </a:r>
          </a:p>
        </p:txBody>
      </p:sp>
    </p:spTree>
    <p:extLst>
      <p:ext uri="{BB962C8B-B14F-4D97-AF65-F5344CB8AC3E}">
        <p14:creationId xmlns:p14="http://schemas.microsoft.com/office/powerpoint/2010/main" val="10217649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295A-2C36-CA23-98FA-37745378F65A}"/>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4BA42667-AF30-E6D8-D573-0A385116956D}"/>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2F5ACB42-7DBF-8938-F22B-55924C780C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dirty="0"/>
          </a:p>
        </p:txBody>
      </p:sp>
    </p:spTree>
    <p:extLst>
      <p:ext uri="{BB962C8B-B14F-4D97-AF65-F5344CB8AC3E}">
        <p14:creationId xmlns:p14="http://schemas.microsoft.com/office/powerpoint/2010/main" val="1956790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664C-68AA-D900-4E28-BBD9F8DE37AB}"/>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BFD9FF7-6B1A-060E-1D52-55BC100C620E}"/>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71A41FCF-9B22-D30A-9526-F040DBAB84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878523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 document Word doit être téléchargé et RESTER ouvert.</a:t>
            </a:r>
            <a:br>
              <a:rPr lang="fr-CA" dirty="0"/>
            </a:br>
            <a:r>
              <a:rPr lang="fr-CA" dirty="0"/>
              <a:t>Les informations et les liens seront toujours à leurs dispositions.</a:t>
            </a:r>
          </a:p>
          <a:p>
            <a:endParaRPr lang="fr-CA" dirty="0"/>
          </a:p>
          <a:p>
            <a:r>
              <a:rPr lang="fr-CA" dirty="0"/>
              <a:t>Aussi, précisez que tous les résultats des recherches devront être compilés dans le document Word pour conserver le tout.</a:t>
            </a:r>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5</a:t>
            </a:fld>
            <a:endParaRPr lang="fr-FR" noProof="0"/>
          </a:p>
        </p:txBody>
      </p:sp>
    </p:spTree>
    <p:extLst>
      <p:ext uri="{BB962C8B-B14F-4D97-AF65-F5344CB8AC3E}">
        <p14:creationId xmlns:p14="http://schemas.microsoft.com/office/powerpoint/2010/main" val="1620090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592AA-BE09-6CB7-F009-28F377C6FC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1C7F7C-915C-8087-A201-0110EAC7CA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12A4B2C-B93D-6BC8-719F-940BB4C0DFC0}"/>
              </a:ext>
            </a:extLst>
          </p:cNvPr>
          <p:cNvSpPr>
            <a:spLocks noGrp="1"/>
          </p:cNvSpPr>
          <p:nvPr>
            <p:ph type="body" idx="1"/>
          </p:nvPr>
        </p:nvSpPr>
        <p:spPr/>
        <p:txBody>
          <a:bodyPr/>
          <a:lstStyle/>
          <a:p>
            <a:r>
              <a:rPr lang="fr-CA" dirty="0"/>
              <a:t>Le document Word doit être téléchargé et RESTER ouvert.</a:t>
            </a:r>
            <a:br>
              <a:rPr lang="fr-CA" dirty="0"/>
            </a:br>
            <a:r>
              <a:rPr lang="fr-CA" dirty="0"/>
              <a:t>Les informations et les liens seront toujours à leurs dispositions.</a:t>
            </a:r>
          </a:p>
          <a:p>
            <a:endParaRPr lang="fr-CA" dirty="0"/>
          </a:p>
          <a:p>
            <a:r>
              <a:rPr lang="fr-CA" dirty="0"/>
              <a:t>Aussi, précisez que tous les résultats des recherches devront être compilés dans le document Word pour conserver le tout.</a:t>
            </a:r>
          </a:p>
        </p:txBody>
      </p:sp>
      <p:sp>
        <p:nvSpPr>
          <p:cNvPr id="4" name="Espace réservé du numéro de diapositive 3">
            <a:extLst>
              <a:ext uri="{FF2B5EF4-FFF2-40B4-BE49-F238E27FC236}">
                <a16:creationId xmlns:a16="http://schemas.microsoft.com/office/drawing/2014/main" id="{C3F8F0A7-17CF-51EA-58A5-7D3864784D88}"/>
              </a:ext>
            </a:extLst>
          </p:cNvPr>
          <p:cNvSpPr>
            <a:spLocks noGrp="1"/>
          </p:cNvSpPr>
          <p:nvPr>
            <p:ph type="sldNum" sz="quarter" idx="5"/>
          </p:nvPr>
        </p:nvSpPr>
        <p:spPr/>
        <p:txBody>
          <a:bodyPr/>
          <a:lstStyle/>
          <a:p>
            <a:fld id="{0CA1FD56-AA2F-4452-9FAC-B4C8D48F1372}" type="slidenum">
              <a:rPr lang="fr-FR" noProof="0" smtClean="0"/>
              <a:t>6</a:t>
            </a:fld>
            <a:endParaRPr lang="fr-FR" noProof="0"/>
          </a:p>
        </p:txBody>
      </p:sp>
    </p:spTree>
    <p:extLst>
      <p:ext uri="{BB962C8B-B14F-4D97-AF65-F5344CB8AC3E}">
        <p14:creationId xmlns:p14="http://schemas.microsoft.com/office/powerpoint/2010/main" val="222143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lgn="l">
              <a:buNone/>
            </a:pPr>
            <a:endParaRPr lang="fr-CA" b="0" i="0" dirty="0">
              <a:effectLst/>
              <a:latin typeface="fkGroteskNeue"/>
            </a:endParaRP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7</a:t>
            </a:fld>
            <a:endParaRPr lang="fr-CA">
              <a:solidFill>
                <a:prstClr val="black"/>
              </a:solidFill>
            </a:endParaRPr>
          </a:p>
        </p:txBody>
      </p:sp>
    </p:spTree>
    <p:extLst>
      <p:ext uri="{BB962C8B-B14F-4D97-AF65-F5344CB8AC3E}">
        <p14:creationId xmlns:p14="http://schemas.microsoft.com/office/powerpoint/2010/main" val="1044294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F039E-550F-3C42-B94C-3595C0B2A7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E7075C-5DF6-3B91-3A23-6B346B90B8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324C0D-B757-DCBB-522C-FAB5DB9B96F2}"/>
              </a:ext>
            </a:extLst>
          </p:cNvPr>
          <p:cNvSpPr>
            <a:spLocks noGrp="1"/>
          </p:cNvSpPr>
          <p:nvPr>
            <p:ph type="body" idx="1"/>
          </p:nvPr>
        </p:nvSpPr>
        <p:spPr/>
        <p:txBody>
          <a:bodyPr/>
          <a:lstStyle/>
          <a:p>
            <a:pPr algn="l">
              <a:buNone/>
            </a:pPr>
            <a:r>
              <a:rPr lang="fr-CA" b="1" i="0">
                <a:effectLst/>
                <a:latin typeface="var(--font-fk-grotesk)"/>
              </a:rPr>
              <a:t>QUESTIONS GÉNÉRALES SUR LA RECHERCHE DOCUMENTAIRE</a:t>
            </a:r>
          </a:p>
          <a:p>
            <a:pPr algn="l">
              <a:buNone/>
            </a:pPr>
            <a:r>
              <a:rPr lang="fr-CA" b="0" i="0">
                <a:effectLst/>
                <a:latin typeface="fkGroteskNeue"/>
              </a:rPr>
              <a:t>Qui a déjà utilisé Google pour effectuer des recherches scolaires ?</a:t>
            </a:r>
          </a:p>
          <a:p>
            <a:pPr algn="l">
              <a:buNone/>
            </a:pPr>
            <a:r>
              <a:rPr lang="fr-CA" b="0" i="0">
                <a:effectLst/>
                <a:latin typeface="var(--font-fk-grotesk-neue)"/>
              </a:rPr>
              <a:t>Qui connait </a:t>
            </a:r>
            <a:r>
              <a:rPr lang="fr-CA" b="0" i="0">
                <a:effectLst/>
                <a:latin typeface="fkGroteskNeue"/>
              </a:rPr>
              <a:t>des outils comme Google Scholar ou des bases de données spécialisées (ex. Érudit) ?</a:t>
            </a:r>
          </a:p>
          <a:p>
            <a:pPr defTabSz="948507">
              <a:defRPr/>
            </a:pPr>
            <a:r>
              <a:rPr lang="fr-CA" b="0" i="0">
                <a:effectLst/>
                <a:latin typeface="fkGroteskNeue"/>
              </a:rPr>
              <a:t>Q</a:t>
            </a:r>
            <a:r>
              <a:rPr lang="fr-CA" b="0" i="0">
                <a:effectLst/>
                <a:latin typeface="var(--font-fk-grotesk-neue)"/>
              </a:rPr>
              <a:t>ui a déjà fait de la recherche avec des outils d’IA? </a:t>
            </a:r>
          </a:p>
        </p:txBody>
      </p:sp>
      <p:sp>
        <p:nvSpPr>
          <p:cNvPr id="4" name="Espace réservé du numéro de diapositive 3">
            <a:extLst>
              <a:ext uri="{FF2B5EF4-FFF2-40B4-BE49-F238E27FC236}">
                <a16:creationId xmlns:a16="http://schemas.microsoft.com/office/drawing/2014/main" id="{DF77ECE6-EBA2-8F9C-116E-48D8BF70227C}"/>
              </a:ext>
            </a:extLst>
          </p:cNvPr>
          <p:cNvSpPr>
            <a:spLocks noGrp="1"/>
          </p:cNvSpPr>
          <p:nvPr>
            <p:ph type="sldNum" sz="quarter" idx="10"/>
          </p:nvPr>
        </p:nvSpPr>
        <p:spPr/>
        <p:txBody>
          <a:bodyPr/>
          <a:lstStyle/>
          <a:p>
            <a:fld id="{0CA1FD56-AA2F-4452-9FAC-B4C8D48F1372}" type="slidenum">
              <a:rPr lang="fr-FR" smtClean="0"/>
              <a:t>8</a:t>
            </a:fld>
            <a:endParaRPr lang="fr-FR"/>
          </a:p>
        </p:txBody>
      </p:sp>
    </p:spTree>
    <p:extLst>
      <p:ext uri="{BB962C8B-B14F-4D97-AF65-F5344CB8AC3E}">
        <p14:creationId xmlns:p14="http://schemas.microsoft.com/office/powerpoint/2010/main" val="2737839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FFBE9-8006-BA43-6FFF-659EA4256EEF}"/>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F74C1AB4-5AF8-DC6B-E50E-A9E011EC13BB}"/>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81B30512-B6F1-E60D-3904-DA1B0CD664F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Un bon prompt, ce n’est pas une question “magique”, mais une </a:t>
            </a:r>
            <a:r>
              <a:rPr lang="fr-CA" sz="1200" b="1" i="0" kern="1200" dirty="0">
                <a:solidFill>
                  <a:schemeClr val="tx1"/>
                </a:solidFill>
                <a:effectLst/>
                <a:latin typeface="+mn-lt"/>
                <a:ea typeface="+mn-ea"/>
                <a:cs typeface="+mn-cs"/>
              </a:rPr>
              <a:t>consigne bien pensée</a:t>
            </a:r>
            <a:r>
              <a:rPr lang="fr-CA" sz="1200" b="0" i="0" kern="1200" dirty="0">
                <a:solidFill>
                  <a:schemeClr val="tx1"/>
                </a:solidFill>
                <a:effectLst/>
                <a:latin typeface="+mn-lt"/>
                <a:ea typeface="+mn-ea"/>
                <a:cs typeface="+mn-cs"/>
              </a:rPr>
              <a:t>. Il ne doit pas être long, mais à être </a:t>
            </a:r>
            <a:r>
              <a:rPr lang="fr-CA" sz="1200" b="1" i="0" kern="1200" dirty="0">
                <a:solidFill>
                  <a:schemeClr val="tx1"/>
                </a:solidFill>
                <a:effectLst/>
                <a:latin typeface="+mn-lt"/>
                <a:ea typeface="+mn-ea"/>
                <a:cs typeface="+mn-cs"/>
              </a:rPr>
              <a:t>intentionnel</a:t>
            </a:r>
            <a:r>
              <a:rPr lang="fr-CA" sz="1200" b="0" i="0" kern="1200" dirty="0">
                <a:solidFill>
                  <a:schemeClr val="tx1"/>
                </a:solidFill>
                <a:effectLst/>
                <a:latin typeface="+mn-lt"/>
                <a:ea typeface="+mn-ea"/>
                <a:cs typeface="+mn-cs"/>
              </a:rPr>
              <a:t>.</a:t>
            </a: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Un prompt peut être court </a:t>
            </a:r>
            <a:r>
              <a:rPr lang="fr-CA" sz="1200" b="1" i="0" kern="1200" dirty="0">
                <a:solidFill>
                  <a:schemeClr val="tx1"/>
                </a:solidFill>
                <a:effectLst/>
                <a:latin typeface="+mn-lt"/>
                <a:ea typeface="+mn-ea"/>
                <a:cs typeface="+mn-cs"/>
              </a:rPr>
              <a:t>et</a:t>
            </a:r>
            <a:r>
              <a:rPr lang="fr-CA" sz="1200" b="0" i="0" kern="1200" dirty="0">
                <a:solidFill>
                  <a:schemeClr val="tx1"/>
                </a:solidFill>
                <a:effectLst/>
                <a:latin typeface="+mn-lt"/>
                <a:ea typeface="+mn-ea"/>
                <a:cs typeface="+mn-cs"/>
              </a:rPr>
              <a:t> excellent </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P.R.O.M.P.T = Persona – Référence – Objectif – Méthode – Perspective – Ton/Taille</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endParaRPr lang="fr-CA" sz="1200" b="0" i="0" kern="1200" dirty="0">
              <a:solidFill>
                <a:schemeClr val="tx1"/>
              </a:solidFill>
              <a:effectLst/>
              <a:latin typeface="+mn-lt"/>
              <a:ea typeface="+mn-ea"/>
              <a:cs typeface="+mn-cs"/>
            </a:endParaRPr>
          </a:p>
          <a:p>
            <a:endParaRPr lang="fr-CA" baseline="0" dirty="0"/>
          </a:p>
        </p:txBody>
      </p:sp>
      <p:sp>
        <p:nvSpPr>
          <p:cNvPr id="25604" name="Espace réservé du numéro de diapositive 3">
            <a:extLst>
              <a:ext uri="{FF2B5EF4-FFF2-40B4-BE49-F238E27FC236}">
                <a16:creationId xmlns:a16="http://schemas.microsoft.com/office/drawing/2014/main" id="{71663BC1-1E72-8905-F547-8292094DEED9}"/>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9</a:t>
            </a:fld>
            <a:endParaRPr lang="fr-CA">
              <a:solidFill>
                <a:prstClr val="black"/>
              </a:solidFill>
            </a:endParaRPr>
          </a:p>
        </p:txBody>
      </p:sp>
    </p:spTree>
    <p:extLst>
      <p:ext uri="{BB962C8B-B14F-4D97-AF65-F5344CB8AC3E}">
        <p14:creationId xmlns:p14="http://schemas.microsoft.com/office/powerpoint/2010/main" val="2718738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2D4AB-1392-97F2-0F45-BDBA142B8202}"/>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3921E55C-E178-1FEF-EE33-9C0FC88C0C55}"/>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3B1D091-BEAE-B25B-9D1B-92F0BF3FDA7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Un bon prompt, ce n’est pas une question “magique”, mais une </a:t>
            </a:r>
            <a:r>
              <a:rPr lang="fr-CA" sz="1200" b="1" i="0" kern="1200" dirty="0">
                <a:solidFill>
                  <a:schemeClr val="tx1"/>
                </a:solidFill>
                <a:effectLst/>
                <a:latin typeface="+mn-lt"/>
                <a:ea typeface="+mn-ea"/>
                <a:cs typeface="+mn-cs"/>
              </a:rPr>
              <a:t>consigne bien pensée</a:t>
            </a:r>
            <a:r>
              <a:rPr lang="fr-CA" sz="1200" b="0" i="0" kern="1200" dirty="0">
                <a:solidFill>
                  <a:schemeClr val="tx1"/>
                </a:solidFill>
                <a:effectLst/>
                <a:latin typeface="+mn-lt"/>
                <a:ea typeface="+mn-ea"/>
                <a:cs typeface="+mn-cs"/>
              </a:rPr>
              <a:t>. Il ne doit pas être long, mais à être </a:t>
            </a:r>
            <a:r>
              <a:rPr lang="fr-CA" sz="1200" b="1" i="0" kern="1200" dirty="0">
                <a:solidFill>
                  <a:schemeClr val="tx1"/>
                </a:solidFill>
                <a:effectLst/>
                <a:latin typeface="+mn-lt"/>
                <a:ea typeface="+mn-ea"/>
                <a:cs typeface="+mn-cs"/>
              </a:rPr>
              <a:t>intentionnel</a:t>
            </a:r>
            <a:r>
              <a:rPr lang="fr-CA" sz="1200" b="0" i="0" kern="1200" dirty="0">
                <a:solidFill>
                  <a:schemeClr val="tx1"/>
                </a:solidFill>
                <a:effectLst/>
                <a:latin typeface="+mn-lt"/>
                <a:ea typeface="+mn-ea"/>
                <a:cs typeface="+mn-cs"/>
              </a:rPr>
              <a:t>.</a:t>
            </a: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Un prompt peut être court </a:t>
            </a:r>
            <a:r>
              <a:rPr lang="fr-CA" sz="1200" b="1" i="0" kern="1200" dirty="0">
                <a:solidFill>
                  <a:schemeClr val="tx1"/>
                </a:solidFill>
                <a:effectLst/>
                <a:latin typeface="+mn-lt"/>
                <a:ea typeface="+mn-ea"/>
                <a:cs typeface="+mn-cs"/>
              </a:rPr>
              <a:t>et</a:t>
            </a:r>
            <a:r>
              <a:rPr lang="fr-CA" sz="1200" b="0" i="0" kern="1200" dirty="0">
                <a:solidFill>
                  <a:schemeClr val="tx1"/>
                </a:solidFill>
                <a:effectLst/>
                <a:latin typeface="+mn-lt"/>
                <a:ea typeface="+mn-ea"/>
                <a:cs typeface="+mn-cs"/>
              </a:rPr>
              <a:t> excellent </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P.R.O.M.P.T = Persona – Référence – Objectif – Méthode – Perspective – Ton/Taille</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endParaRPr lang="fr-CA" sz="1200" b="0" i="0" kern="1200" dirty="0">
              <a:solidFill>
                <a:schemeClr val="tx1"/>
              </a:solidFill>
              <a:effectLst/>
              <a:latin typeface="+mn-lt"/>
              <a:ea typeface="+mn-ea"/>
              <a:cs typeface="+mn-cs"/>
            </a:endParaRPr>
          </a:p>
          <a:p>
            <a:endParaRPr lang="fr-CA" baseline="0" dirty="0"/>
          </a:p>
        </p:txBody>
      </p:sp>
      <p:sp>
        <p:nvSpPr>
          <p:cNvPr id="25604" name="Espace réservé du numéro de diapositive 3">
            <a:extLst>
              <a:ext uri="{FF2B5EF4-FFF2-40B4-BE49-F238E27FC236}">
                <a16:creationId xmlns:a16="http://schemas.microsoft.com/office/drawing/2014/main" id="{23D07E65-1696-347E-BC2B-01530C11FE48}"/>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10</a:t>
            </a:fld>
            <a:endParaRPr lang="fr-CA">
              <a:solidFill>
                <a:prstClr val="black"/>
              </a:solidFill>
            </a:endParaRPr>
          </a:p>
        </p:txBody>
      </p:sp>
    </p:spTree>
    <p:extLst>
      <p:ext uri="{BB962C8B-B14F-4D97-AF65-F5344CB8AC3E}">
        <p14:creationId xmlns:p14="http://schemas.microsoft.com/office/powerpoint/2010/main" val="64936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pPr rtl="0"/>
            <a:fld id="{EFFBB5C9-59A7-4770-B2AA-641F3C63B4C9}" type="datetime1">
              <a:rPr lang="fr-FR" noProof="0" smtClean="0"/>
              <a:t>03/08/2026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58692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03F65A44-474D-4549-A07C-6AAA0A9314B3}" type="datetime1">
              <a:rPr lang="fr-FR" noProof="0" smtClean="0"/>
              <a:t>03/08/2026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37994863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03F65A44-474D-4549-A07C-6AAA0A9314B3}" type="datetime1">
              <a:rPr lang="fr-FR" noProof="0" smtClean="0"/>
              <a:t>03/08/2026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42317100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3897ECEE-8444-4057-BCDC-70E869F964AE}" type="datetime1">
              <a:rPr lang="fr-FR" noProof="0" smtClean="0"/>
              <a:t>03/08/2026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56031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03F65A44-474D-4549-A07C-6AAA0A9314B3}" type="datetime1">
              <a:rPr lang="fr-FR" noProof="0" smtClean="0"/>
              <a:t>03/08/2026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5140996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pPr rtl="0"/>
            <a:fld id="{F7D72C39-303F-4AD1-B738-8E01CD1AAB10}" type="datetime1">
              <a:rPr lang="fr-FR" noProof="0" smtClean="0"/>
              <a:t>03/08/2026</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741550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pPr rtl="0"/>
            <a:fld id="{F7F8CE47-D1E6-4DD8-AB34-2C9318886F0C}" type="datetime1">
              <a:rPr lang="fr-FR" noProof="0" smtClean="0"/>
              <a:t>03/08/2026</a:t>
            </a:fld>
            <a:endParaRPr lang="fr-FR" noProof="0"/>
          </a:p>
        </p:txBody>
      </p:sp>
      <p:sp>
        <p:nvSpPr>
          <p:cNvPr id="8" name="Footer Placeholder 7"/>
          <p:cNvSpPr>
            <a:spLocks noGrp="1"/>
          </p:cNvSpPr>
          <p:nvPr>
            <p:ph type="ftr" sz="quarter" idx="11"/>
          </p:nvPr>
        </p:nvSpPr>
        <p:spPr/>
        <p:txBody>
          <a:bodyPr/>
          <a:lstStyle/>
          <a:p>
            <a:pPr rtl="0"/>
            <a:endParaRPr lang="fr-FR" noProof="0"/>
          </a:p>
        </p:txBody>
      </p:sp>
      <p:sp>
        <p:nvSpPr>
          <p:cNvPr id="9" name="Slide Number Placeholder 8"/>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849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pPr rtl="0"/>
            <a:fld id="{03F65A44-474D-4549-A07C-6AAA0A9314B3}" type="datetime1">
              <a:rPr lang="fr-FR" noProof="0" smtClean="0"/>
              <a:t>03/08/2026</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00679730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BFE5801A-B430-401E-B5DD-10F987106A20}" type="datetime1">
              <a:rPr lang="fr-FR" noProof="0" smtClean="0"/>
              <a:t>03/08/2026</a:t>
            </a:fld>
            <a:endParaRPr lang="fr-FR" noProof="0"/>
          </a:p>
        </p:txBody>
      </p:sp>
      <p:sp>
        <p:nvSpPr>
          <p:cNvPr id="3" name="Footer Placeholder 2"/>
          <p:cNvSpPr>
            <a:spLocks noGrp="1"/>
          </p:cNvSpPr>
          <p:nvPr>
            <p:ph type="ftr" sz="quarter" idx="11"/>
          </p:nvPr>
        </p:nvSpPr>
        <p:spPr/>
        <p:txBody>
          <a:bodyPr/>
          <a:lstStyle/>
          <a:p>
            <a:pPr rtl="0"/>
            <a:endParaRPr lang="fr-FR" noProof="0"/>
          </a:p>
        </p:txBody>
      </p:sp>
      <p:sp>
        <p:nvSpPr>
          <p:cNvPr id="4" name="Slide Number Placeholder 3"/>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421794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AC21A69B-D4C2-4BD5-8B03-93209A425E14}" type="datetime1">
              <a:rPr lang="fr-FR" noProof="0" smtClean="0"/>
              <a:t>03/08/2026</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pPr rtl="0"/>
              <a:t>‹N°›</a:t>
            </a:fld>
            <a:endParaRPr lang="fr-FR" noProof="0"/>
          </a:p>
        </p:txBody>
      </p:sp>
    </p:spTree>
    <p:extLst>
      <p:ext uri="{BB962C8B-B14F-4D97-AF65-F5344CB8AC3E}">
        <p14:creationId xmlns:p14="http://schemas.microsoft.com/office/powerpoint/2010/main" val="2468222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EB14F60A-7B66-4829-887A-F663649423E8}" type="datetime1">
              <a:rPr lang="fr-FR" noProof="0" smtClean="0"/>
              <a:t>03/08/2026</a:t>
            </a:fld>
            <a:endParaRPr lang="fr-FR" noProof="0"/>
          </a:p>
        </p:txBody>
      </p:sp>
      <p:sp>
        <p:nvSpPr>
          <p:cNvPr id="6" name="Footer Placeholder 5"/>
          <p:cNvSpPr>
            <a:spLocks noGrp="1"/>
          </p:cNvSpPr>
          <p:nvPr>
            <p:ph type="ftr" sz="quarter" idx="11"/>
          </p:nvPr>
        </p:nvSpPr>
        <p:spPr/>
        <p:txBody>
          <a:bodyPr/>
          <a:lstStyle/>
          <a:p>
            <a:pPr algn="l"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391950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03F65A44-474D-4549-A07C-6AAA0A9314B3}" type="datetime1">
              <a:rPr lang="fr-FR" noProof="0" smtClean="0"/>
              <a:t>03/08/2026</a:t>
            </a:fld>
            <a:endParaRPr lang="fr-FR" noProof="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FR" noProof="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42912620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9.xml"/><Relationship Id="rId5" Type="http://schemas.openxmlformats.org/officeDocument/2006/relationships/slideLayout" Target="../slideLayouts/slideLayout6.xml"/><Relationship Id="rId4" Type="http://schemas.openxmlformats.org/officeDocument/2006/relationships/tags" Target="../tags/tag3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11.xml"/><Relationship Id="rId5" Type="http://schemas.openxmlformats.org/officeDocument/2006/relationships/slideLayout" Target="../slideLayouts/slideLayout6.xml"/><Relationship Id="rId4" Type="http://schemas.openxmlformats.org/officeDocument/2006/relationships/tags" Target="../tags/tag43.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13.xml"/><Relationship Id="rId5" Type="http://schemas.openxmlformats.org/officeDocument/2006/relationships/slideLayout" Target="../slideLayouts/slideLayout6.xml"/><Relationship Id="rId4" Type="http://schemas.openxmlformats.org/officeDocument/2006/relationships/tags" Target="../tags/tag50.xml"/></Relationships>
</file>

<file path=ppt/slides/_rels/slide1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notesSlide" Target="../notesSlides/notesSlide14.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6.xml"/><Relationship Id="rId5" Type="http://schemas.openxmlformats.org/officeDocument/2006/relationships/tags" Target="../tags/tag55.xml"/><Relationship Id="rId4" Type="http://schemas.openxmlformats.org/officeDocument/2006/relationships/tags" Target="../tags/tag54.xml"/></Relationships>
</file>

<file path=ppt/slides/_rels/slide16.xml.rels><?xml version="1.0" encoding="UTF-8" standalone="yes"?>
<Relationships xmlns="http://schemas.openxmlformats.org/package/2006/relationships"><Relationship Id="rId8" Type="http://schemas.openxmlformats.org/officeDocument/2006/relationships/tags" Target="../tags/tag63.xml"/><Relationship Id="rId3" Type="http://schemas.openxmlformats.org/officeDocument/2006/relationships/tags" Target="../tags/tag58.xml"/><Relationship Id="rId7" Type="http://schemas.openxmlformats.org/officeDocument/2006/relationships/tags" Target="../tags/tag62.xml"/><Relationship Id="rId12" Type="http://schemas.openxmlformats.org/officeDocument/2006/relationships/hyperlink" Target="https://www.britannica.com/technology/deep-web"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image" Target="../media/image18.jpeg"/><Relationship Id="rId5" Type="http://schemas.openxmlformats.org/officeDocument/2006/relationships/tags" Target="../tags/tag60.xml"/><Relationship Id="rId10" Type="http://schemas.openxmlformats.org/officeDocument/2006/relationships/notesSlide" Target="../notesSlides/notesSlide15.xml"/><Relationship Id="rId4" Type="http://schemas.openxmlformats.org/officeDocument/2006/relationships/tags" Target="../tags/tag59.xml"/><Relationship Id="rId9"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19.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notesSlide" Target="../notesSlides/notesSlide1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slideLayout" Target="../slideLayouts/slideLayout2.xml"/><Relationship Id="rId5" Type="http://schemas.openxmlformats.org/officeDocument/2006/relationships/tags" Target="../tags/tag70.xml"/><Relationship Id="rId4" Type="http://schemas.openxmlformats.org/officeDocument/2006/relationships/tags" Target="../tags/tag69.xml"/></Relationships>
</file>

<file path=ppt/slides/_rels/slide19.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notesSlide" Target="../notesSlides/notesSlide18.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slideLayout" Target="../slideLayouts/slideLayout2.xml"/><Relationship Id="rId5" Type="http://schemas.openxmlformats.org/officeDocument/2006/relationships/tags" Target="../tags/tag75.xml"/><Relationship Id="rId4" Type="http://schemas.openxmlformats.org/officeDocument/2006/relationships/tags" Target="../tags/tag74.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3.png"/><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image" Target="../media/image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4.jpeg"/><Relationship Id="rId5" Type="http://schemas.openxmlformats.org/officeDocument/2006/relationships/tags" Target="../tags/tag8.xml"/><Relationship Id="rId10" Type="http://schemas.openxmlformats.org/officeDocument/2006/relationships/image" Target="../media/image2.jpeg"/><Relationship Id="rId4" Type="http://schemas.openxmlformats.org/officeDocument/2006/relationships/tags" Target="../tags/tag7.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notesSlide" Target="../notesSlides/notesSlide19.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2.xml"/><Relationship Id="rId5" Type="http://schemas.openxmlformats.org/officeDocument/2006/relationships/tags" Target="../tags/tag80.xml"/><Relationship Id="rId4" Type="http://schemas.openxmlformats.org/officeDocument/2006/relationships/tags" Target="../tags/tag79.xml"/></Relationships>
</file>

<file path=ppt/slides/_rels/slide21.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hyperlink" Target="https://www.youtube.com/watch?v=XQ0MyPa-78g" TargetMode="Externa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tags" Target="../tags/tag84.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7.xml"/><Relationship Id="rId7" Type="http://schemas.openxmlformats.org/officeDocument/2006/relationships/tags" Target="../tags/tag91.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10" Type="http://schemas.openxmlformats.org/officeDocument/2006/relationships/image" Target="../media/image21.png"/><Relationship Id="rId4" Type="http://schemas.openxmlformats.org/officeDocument/2006/relationships/tags" Target="../tags/tag88.xml"/><Relationship Id="rId9"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4.xml"/><Relationship Id="rId7" Type="http://schemas.openxmlformats.org/officeDocument/2006/relationships/tags" Target="../tags/tag98.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10" Type="http://schemas.openxmlformats.org/officeDocument/2006/relationships/image" Target="../media/image22.png"/><Relationship Id="rId4" Type="http://schemas.openxmlformats.org/officeDocument/2006/relationships/tags" Target="../tags/tag95.xml"/><Relationship Id="rId9"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8" Type="http://schemas.openxmlformats.org/officeDocument/2006/relationships/tags" Target="../tags/tag106.xml"/><Relationship Id="rId3" Type="http://schemas.openxmlformats.org/officeDocument/2006/relationships/tags" Target="../tags/tag101.xml"/><Relationship Id="rId7" Type="http://schemas.openxmlformats.org/officeDocument/2006/relationships/tags" Target="../tags/tag105.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3.png"/><Relationship Id="rId5" Type="http://schemas.openxmlformats.org/officeDocument/2006/relationships/tags" Target="../tags/tag103.xml"/><Relationship Id="rId10" Type="http://schemas.openxmlformats.org/officeDocument/2006/relationships/notesSlide" Target="../notesSlides/notesSlide22.xml"/><Relationship Id="rId4" Type="http://schemas.openxmlformats.org/officeDocument/2006/relationships/tags" Target="../tags/tag102.xml"/><Relationship Id="rId9"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tags" Target="../tags/tag114.xml"/><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image" Target="../media/image25.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image" Target="../media/image24.png"/><Relationship Id="rId5" Type="http://schemas.openxmlformats.org/officeDocument/2006/relationships/tags" Target="../tags/tag111.xml"/><Relationship Id="rId10" Type="http://schemas.openxmlformats.org/officeDocument/2006/relationships/notesSlide" Target="../notesSlides/notesSlide23.xml"/><Relationship Id="rId4" Type="http://schemas.openxmlformats.org/officeDocument/2006/relationships/tags" Target="../tags/tag110.xml"/><Relationship Id="rId9"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image" Target="../media/image26.png"/><Relationship Id="rId5" Type="http://schemas.openxmlformats.org/officeDocument/2006/relationships/tags" Target="../tags/tag119.xml"/><Relationship Id="rId10" Type="http://schemas.openxmlformats.org/officeDocument/2006/relationships/hyperlink" Target="https://www.ledevoir.com/opinion/editoriaux/844726/editorial-sommet-paris-ia-va-proteger-createurs-contenus" TargetMode="External"/><Relationship Id="rId4" Type="http://schemas.openxmlformats.org/officeDocument/2006/relationships/tags" Target="../tags/tag118.xml"/><Relationship Id="rId9"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24.xml"/><Relationship Id="rId7" Type="http://schemas.openxmlformats.org/officeDocument/2006/relationships/notesSlide" Target="../notesSlides/notesSlide25.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1.xml"/><Relationship Id="rId5" Type="http://schemas.openxmlformats.org/officeDocument/2006/relationships/tags" Target="../tags/tag126.xml"/><Relationship Id="rId4" Type="http://schemas.openxmlformats.org/officeDocument/2006/relationships/tags" Target="../tags/tag125.xml"/><Relationship Id="rId9"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notesSlide" Target="../notesSlides/notesSlide26.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9.xml.rels><?xml version="1.0" encoding="UTF-8" standalone="yes"?>
<Relationships xmlns="http://schemas.openxmlformats.org/package/2006/relationships"><Relationship Id="rId8" Type="http://schemas.openxmlformats.org/officeDocument/2006/relationships/hyperlink" Target="https://forms.cloud.microsoft/Pages/ResponsePage.aspx?id=qmsg6dVWf0WEaN_wSMSXDSEz7w8Exi9Oip3srrXzuCRURUo5QUEySURESThNTVNPU1VOWDM3UlBOWS4u" TargetMode="External"/><Relationship Id="rId3" Type="http://schemas.openxmlformats.org/officeDocument/2006/relationships/tags" Target="../tags/tag134.xml"/><Relationship Id="rId7" Type="http://schemas.openxmlformats.org/officeDocument/2006/relationships/notesSlide" Target="../notesSlides/notesSlide27.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10" Type="http://schemas.openxmlformats.org/officeDocument/2006/relationships/image" Target="../media/image27.png"/><Relationship Id="rId4" Type="http://schemas.openxmlformats.org/officeDocument/2006/relationships/tags" Target="../tags/tag135.xml"/><Relationship Id="rId9" Type="http://schemas.openxmlformats.org/officeDocument/2006/relationships/hyperlink" Target="https://forms.cloud.microsoft/r/0eNd4CTt0L"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openxmlformats.org/officeDocument/2006/relationships/tags" Target="../tags/tag139.xml"/><Relationship Id="rId7"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s>
</file>

<file path=ppt/slides/_rels/slide31.xml.rels><?xml version="1.0" encoding="UTF-8" standalone="yes"?>
<Relationships xmlns="http://schemas.openxmlformats.org/package/2006/relationships"><Relationship Id="rId8" Type="http://schemas.openxmlformats.org/officeDocument/2006/relationships/tags" Target="../tags/tag150.xml"/><Relationship Id="rId13" Type="http://schemas.openxmlformats.org/officeDocument/2006/relationships/hyperlink" Target="https://forms.office.com/Pages/ResponsePage.aspx?id=qmsg6dVWf0WEaN_wSMSXDSEz7w8Exi9Oip3srrXzuCRUNUtOVlQwRTA1V1ZFR0ZVT0pMVFROOE1EQi4u" TargetMode="External"/><Relationship Id="rId3" Type="http://schemas.openxmlformats.org/officeDocument/2006/relationships/tags" Target="../tags/tag145.xml"/><Relationship Id="rId7" Type="http://schemas.openxmlformats.org/officeDocument/2006/relationships/tags" Target="../tags/tag149.xml"/><Relationship Id="rId12" Type="http://schemas.openxmlformats.org/officeDocument/2006/relationships/image" Target="../media/image29.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11" Type="http://schemas.openxmlformats.org/officeDocument/2006/relationships/image" Target="../media/image28.png"/><Relationship Id="rId5" Type="http://schemas.openxmlformats.org/officeDocument/2006/relationships/tags" Target="../tags/tag147.xml"/><Relationship Id="rId10" Type="http://schemas.openxmlformats.org/officeDocument/2006/relationships/notesSlide" Target="../notesSlides/notesSlide29.xml"/><Relationship Id="rId4" Type="http://schemas.openxmlformats.org/officeDocument/2006/relationships/tags" Target="../tags/tag146.xml"/><Relationship Id="rId9"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53.xml"/><Relationship Id="rId7" Type="http://schemas.openxmlformats.org/officeDocument/2006/relationships/image" Target="../media/image3.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2.jpeg"/><Relationship Id="rId5" Type="http://schemas.openxmlformats.org/officeDocument/2006/relationships/notesSlide" Target="../notesSlides/notesSlide30.xml"/><Relationship Id="rId4"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156.xml"/><Relationship Id="rId7" Type="http://schemas.openxmlformats.org/officeDocument/2006/relationships/notesSlide" Target="../notesSlides/notesSlide3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2.xml"/><Relationship Id="rId5" Type="http://schemas.openxmlformats.org/officeDocument/2006/relationships/tags" Target="../tags/tag158.xml"/><Relationship Id="rId4" Type="http://schemas.openxmlformats.org/officeDocument/2006/relationships/tags" Target="../tags/tag157.xml"/></Relationships>
</file>

<file path=ppt/slides/_rels/slide34.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image" Target="../media/image31.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image" Target="../media/image33.png"/><Relationship Id="rId5" Type="http://schemas.openxmlformats.org/officeDocument/2006/relationships/tags" Target="../tags/tag166.xml"/><Relationship Id="rId10" Type="http://schemas.openxmlformats.org/officeDocument/2006/relationships/image" Target="../media/image32.png"/><Relationship Id="rId4" Type="http://schemas.openxmlformats.org/officeDocument/2006/relationships/tags" Target="../tags/tag165.xml"/><Relationship Id="rId9"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16.xml"/><Relationship Id="rId7" Type="http://schemas.openxmlformats.org/officeDocument/2006/relationships/slideLayout" Target="../slideLayouts/slideLayout2.xml"/><Relationship Id="rId12" Type="http://schemas.openxmlformats.org/officeDocument/2006/relationships/image" Target="../media/image12.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5" Type="http://schemas.openxmlformats.org/officeDocument/2006/relationships/tags" Target="../tags/tag18.xml"/><Relationship Id="rId10" Type="http://schemas.openxmlformats.org/officeDocument/2006/relationships/image" Target="../media/image10.png"/><Relationship Id="rId4" Type="http://schemas.openxmlformats.org/officeDocument/2006/relationships/tags" Target="../tags/tag17.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4.xml"/><Relationship Id="rId7"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6.jpeg"/><Relationship Id="rId5" Type="http://schemas.openxmlformats.org/officeDocument/2006/relationships/tags" Target="../tags/tag26.xml"/><Relationship Id="rId10" Type="http://schemas.openxmlformats.org/officeDocument/2006/relationships/image" Target="../media/image15.png"/><Relationship Id="rId4" Type="http://schemas.openxmlformats.org/officeDocument/2006/relationships/tags" Target="../tags/tag25.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3.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jpe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7.png"/><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10058"/>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7"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793774" y="642375"/>
            <a:ext cx="10606976" cy="5573249"/>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solidFill>
                  <a:schemeClr val="bg1"/>
                </a:solidFill>
                <a:latin typeface="Aptos Display" panose="020B0004020202020204" pitchFamily="34" charset="0"/>
              </a:rPr>
              <a:t>Si vous avez des problèmes d’accès (mot de passe), </a:t>
            </a:r>
          </a:p>
          <a:p>
            <a:pPr eaLnBrk="1" hangingPunct="1">
              <a:spcBef>
                <a:spcPct val="0"/>
              </a:spcBef>
              <a:buFontTx/>
              <a:buNone/>
            </a:pPr>
            <a:endParaRPr lang="fr-CA" altLang="fr-FR" sz="5400" b="1" dirty="0">
              <a:solidFill>
                <a:schemeClr val="bg1"/>
              </a:solidFill>
              <a:latin typeface="Aptos Display" panose="020B0004020202020204" pitchFamily="34" charset="0"/>
            </a:endParaRPr>
          </a:p>
          <a:p>
            <a:pPr eaLnBrk="1" hangingPunct="1">
              <a:spcBef>
                <a:spcPct val="0"/>
              </a:spcBef>
              <a:buFontTx/>
              <a:buNone/>
            </a:pPr>
            <a:r>
              <a:rPr lang="fr-CA" altLang="fr-FR" sz="5400" b="1" dirty="0">
                <a:solidFill>
                  <a:schemeClr val="bg1"/>
                </a:solidFill>
                <a:latin typeface="Aptos Display" panose="020B0004020202020204" pitchFamily="34" charset="0"/>
              </a:rPr>
              <a:t>allez au C-102 </a:t>
            </a:r>
          </a:p>
          <a:p>
            <a:pPr eaLnBrk="1" hangingPunct="1">
              <a:spcBef>
                <a:spcPct val="0"/>
              </a:spcBef>
              <a:buFontTx/>
              <a:buNone/>
            </a:pPr>
            <a:r>
              <a:rPr lang="fr-CA" sz="5400" b="1" dirty="0">
                <a:solidFill>
                  <a:schemeClr val="bg1"/>
                </a:solidFill>
                <a:latin typeface="Aptos Display" panose="020B0004020202020204" pitchFamily="34" charset="0"/>
              </a:rPr>
              <a:t>AVANT LE DÉBUT DE L’ATELIER</a:t>
            </a:r>
          </a:p>
          <a:p>
            <a:pPr eaLnBrk="1" hangingPunct="1">
              <a:spcBef>
                <a:spcPct val="0"/>
              </a:spcBef>
              <a:buFontTx/>
              <a:buNone/>
            </a:pPr>
            <a:endParaRPr lang="fr-CA" sz="5400" b="1" dirty="0">
              <a:solidFill>
                <a:schemeClr val="bg1"/>
              </a:solidFill>
              <a:latin typeface="Aptos Display" panose="020B0004020202020204" pitchFamily="34" charset="0"/>
            </a:endParaRPr>
          </a:p>
          <a:p>
            <a:pPr eaLnBrk="1" hangingPunct="1">
              <a:spcBef>
                <a:spcPct val="0"/>
              </a:spcBef>
              <a:buFontTx/>
              <a:buNone/>
            </a:pPr>
            <a:r>
              <a:rPr lang="fr-CA" sz="5400" b="1" dirty="0">
                <a:solidFill>
                  <a:schemeClr val="bg1"/>
                </a:solidFill>
                <a:latin typeface="Aptos Display" panose="020B0004020202020204" pitchFamily="34" charset="0"/>
              </a:rPr>
              <a:t>Merci.</a:t>
            </a:r>
            <a:endParaRPr lang="fr-FR" sz="5400" dirty="0">
              <a:solidFill>
                <a:schemeClr val="bg1"/>
              </a:solidFill>
              <a:latin typeface="Aptos SemiBold" panose="020B0004020202020204" pitchFamily="34" charset="0"/>
            </a:endParaRPr>
          </a:p>
        </p:txBody>
      </p:sp>
    </p:spTree>
    <p:extLst>
      <p:ext uri="{BB962C8B-B14F-4D97-AF65-F5344CB8AC3E}">
        <p14:creationId xmlns:p14="http://schemas.microsoft.com/office/powerpoint/2010/main" val="1872017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A5B5-9925-111C-C82F-DFDEA4A13D02}"/>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CE59EE94-A112-6946-BA99-9BB3CFFACE54}"/>
              </a:ext>
            </a:extLst>
          </p:cNvPr>
          <p:cNvSpPr txBox="1"/>
          <p:nvPr>
            <p:custDataLst>
              <p:tags r:id="rId1"/>
            </p:custDataLst>
          </p:nvPr>
        </p:nvSpPr>
        <p:spPr>
          <a:xfrm>
            <a:off x="3026379" y="364034"/>
            <a:ext cx="6725339" cy="769441"/>
          </a:xfrm>
          <a:prstGeom prst="rect">
            <a:avLst/>
          </a:prstGeom>
          <a:solidFill>
            <a:schemeClr val="bg1"/>
          </a:solidFill>
        </p:spPr>
        <p:txBody>
          <a:bodyPr wrap="square">
            <a:spAutoFit/>
          </a:bodyPr>
          <a:lstStyle/>
          <a:p>
            <a:pPr algn="ctr"/>
            <a:r>
              <a:rPr lang="fr-CA" sz="2400" dirty="0">
                <a:latin typeface="Aptos SemiBold" panose="020B0004020202020204" pitchFamily="34" charset="0"/>
              </a:rPr>
              <a:t>UTILISER L’INTELLIGENCE ARTIFICIELLE</a:t>
            </a:r>
          </a:p>
          <a:p>
            <a:pPr algn="ctr"/>
            <a:r>
              <a:rPr lang="fr-CA" sz="2000" dirty="0">
                <a:latin typeface="Aptos SemiBold" panose="020B0004020202020204" pitchFamily="34" charset="0"/>
              </a:rPr>
              <a:t>Comprendre un P.R.O.M.P.T.</a:t>
            </a:r>
            <a:endParaRPr lang="fr-CA" sz="2800" dirty="0">
              <a:latin typeface="Aptos SemiBold" panose="020B0004020202020204" pitchFamily="34" charset="0"/>
            </a:endParaRPr>
          </a:p>
        </p:txBody>
      </p:sp>
      <p:sp>
        <p:nvSpPr>
          <p:cNvPr id="6" name="ZoneTexte 5">
            <a:extLst>
              <a:ext uri="{FF2B5EF4-FFF2-40B4-BE49-F238E27FC236}">
                <a16:creationId xmlns:a16="http://schemas.microsoft.com/office/drawing/2014/main" id="{48A819BE-20C3-F6C4-192B-F21880AD1BC2}"/>
              </a:ext>
            </a:extLst>
          </p:cNvPr>
          <p:cNvSpPr txBox="1"/>
          <p:nvPr>
            <p:custDataLst>
              <p:tags r:id="rId2"/>
            </p:custDataLst>
          </p:nvPr>
        </p:nvSpPr>
        <p:spPr>
          <a:xfrm>
            <a:off x="193133" y="2187259"/>
            <a:ext cx="6621324" cy="4170372"/>
          </a:xfrm>
          <a:prstGeom prst="rect">
            <a:avLst/>
          </a:prstGeom>
          <a:noFill/>
          <a:ln>
            <a:solidFill>
              <a:schemeClr val="bg1"/>
            </a:solidFill>
          </a:ln>
        </p:spPr>
        <p:txBody>
          <a:bodyPr wrap="square" numCol="1">
            <a:spAutoFit/>
          </a:bodyPr>
          <a:lstStyle/>
          <a:p>
            <a:pPr>
              <a:spcBef>
                <a:spcPts val="300"/>
              </a:spcBef>
            </a:pPr>
            <a:r>
              <a:rPr lang="fr-CA" sz="2000" dirty="0">
                <a:highlight>
                  <a:srgbClr val="FFFF00"/>
                </a:highlight>
                <a:latin typeface="Aptos Display" panose="020B0004020202020204" pitchFamily="34" charset="0"/>
              </a:rPr>
              <a:t>Agis comme un tuteur méthodologique spécialisé en recherche documentaire. </a:t>
            </a:r>
          </a:p>
          <a:p>
            <a:pPr>
              <a:spcBef>
                <a:spcPts val="300"/>
              </a:spcBef>
            </a:pPr>
            <a:r>
              <a:rPr lang="fr-CA" sz="2000" dirty="0">
                <a:highlight>
                  <a:srgbClr val="00FFFF"/>
                </a:highlight>
                <a:latin typeface="Aptos Display" panose="020B0004020202020204" pitchFamily="34" charset="0"/>
              </a:rPr>
              <a:t>Ta mission est de m’aider à trouver et identifier </a:t>
            </a:r>
            <a:r>
              <a:rPr lang="fr-CA" sz="2000" dirty="0">
                <a:solidFill>
                  <a:schemeClr val="bg1"/>
                </a:solidFill>
                <a:highlight>
                  <a:srgbClr val="FF0000"/>
                </a:highlight>
                <a:latin typeface="Aptos Display" panose="020B0004020202020204" pitchFamily="34" charset="0"/>
              </a:rPr>
              <a:t>un acteur de changement canadien dans le domaine de l’alimentation ayant un impact environnemental positif. Idéalement, cet acteur est impliqué dans l’économie sociale (coopératives, OBNL, entreprises d’économie sociale) ou un système d’économie circulaire (réduction du gaspillage alimentaire, réemploi, circuits courts, agriculture durable, etc.). </a:t>
            </a:r>
          </a:p>
          <a:p>
            <a:pPr>
              <a:spcBef>
                <a:spcPts val="300"/>
              </a:spcBef>
            </a:pPr>
            <a:r>
              <a:rPr lang="fr-CA" sz="2000" dirty="0">
                <a:highlight>
                  <a:srgbClr val="00FFFF"/>
                </a:highlight>
                <a:latin typeface="Aptos Display" panose="020B0004020202020204" pitchFamily="34" charset="0"/>
              </a:rPr>
              <a:t>Aide-moi à définir mon sujet de recherche </a:t>
            </a:r>
            <a:r>
              <a:rPr lang="fr-CA" sz="2000" dirty="0">
                <a:solidFill>
                  <a:schemeClr val="bg1"/>
                </a:solidFill>
                <a:latin typeface="Aptos Display" panose="020B0004020202020204" pitchFamily="34" charset="0"/>
              </a:rPr>
              <a:t>en analysant les dimensions suivantes, sous la forme d’un tableau : qui, quoi, pourquoi, où, quand, comment et combien pour [INSÉRER SUJET].</a:t>
            </a:r>
          </a:p>
        </p:txBody>
      </p:sp>
      <p:graphicFrame>
        <p:nvGraphicFramePr>
          <p:cNvPr id="3" name="Tableau 2">
            <a:extLst>
              <a:ext uri="{FF2B5EF4-FFF2-40B4-BE49-F238E27FC236}">
                <a16:creationId xmlns:a16="http://schemas.microsoft.com/office/drawing/2014/main" id="{4E8B3F32-AF34-E2F4-3CC8-7DEA61F67ACF}"/>
              </a:ext>
            </a:extLst>
          </p:cNvPr>
          <p:cNvGraphicFramePr>
            <a:graphicFrameLocks noGrp="1"/>
          </p:cNvGraphicFramePr>
          <p:nvPr>
            <p:custDataLst>
              <p:tags r:id="rId3"/>
            </p:custDataLst>
            <p:extLst>
              <p:ext uri="{D42A27DB-BD31-4B8C-83A1-F6EECF244321}">
                <p14:modId xmlns:p14="http://schemas.microsoft.com/office/powerpoint/2010/main" val="2718378540"/>
              </p:ext>
            </p:extLst>
          </p:nvPr>
        </p:nvGraphicFramePr>
        <p:xfrm>
          <a:off x="6814457" y="2197893"/>
          <a:ext cx="5129516" cy="3218088"/>
        </p:xfrm>
        <a:graphic>
          <a:graphicData uri="http://schemas.openxmlformats.org/drawingml/2006/table">
            <a:tbl>
              <a:tblPr/>
              <a:tblGrid>
                <a:gridCol w="1791957">
                  <a:extLst>
                    <a:ext uri="{9D8B030D-6E8A-4147-A177-3AD203B41FA5}">
                      <a16:colId xmlns:a16="http://schemas.microsoft.com/office/drawing/2014/main" val="273942378"/>
                    </a:ext>
                  </a:extLst>
                </a:gridCol>
                <a:gridCol w="3337559">
                  <a:extLst>
                    <a:ext uri="{9D8B030D-6E8A-4147-A177-3AD203B41FA5}">
                      <a16:colId xmlns:a16="http://schemas.microsoft.com/office/drawing/2014/main" val="928736514"/>
                    </a:ext>
                  </a:extLst>
                </a:gridCol>
              </a:tblGrid>
              <a:tr h="99391">
                <a:tc>
                  <a:txBody>
                    <a:bodyPr/>
                    <a:lstStyle/>
                    <a:p>
                      <a:pPr>
                        <a:buNone/>
                      </a:pPr>
                      <a:r>
                        <a:rPr lang="fr-CA" sz="1400" b="1" i="0" dirty="0">
                          <a:effectLst/>
                          <a:latin typeface="Aptos Display" panose="020B0004020202020204" pitchFamily="34" charset="0"/>
                        </a:rPr>
                        <a:t>P – </a:t>
                      </a:r>
                      <a:r>
                        <a:rPr lang="fr-CA" sz="1400" b="1" i="0" dirty="0">
                          <a:effectLst/>
                          <a:highlight>
                            <a:srgbClr val="FFFF00"/>
                          </a:highlight>
                          <a:latin typeface="Aptos Display" panose="020B0004020202020204" pitchFamily="34" charset="0"/>
                        </a:rPr>
                        <a:t>PERSONA</a:t>
                      </a:r>
                      <a:endParaRPr lang="fr-CA" sz="1400" b="0" i="0" dirty="0">
                        <a:effectLst/>
                        <a:latin typeface="Aptos Display" panose="020B0004020202020204" pitchFamily="34" charset="0"/>
                      </a:endParaRPr>
                    </a:p>
                    <a:p>
                      <a:pPr>
                        <a:buNone/>
                      </a:pPr>
                      <a:r>
                        <a:rPr lang="fr-CA" sz="1400" b="0" i="0" dirty="0">
                          <a:effectLst/>
                          <a:latin typeface="Aptos Display" panose="020B0004020202020204" pitchFamily="34" charset="0"/>
                        </a:rPr>
                        <a:t>Rôle de l’IA</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Tuteur méthodologique en recherche documentaire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192694868"/>
                  </a:ext>
                </a:extLst>
              </a:tr>
              <a:tr h="144973">
                <a:tc>
                  <a:txBody>
                    <a:bodyPr/>
                    <a:lstStyle/>
                    <a:p>
                      <a:pPr>
                        <a:buNone/>
                      </a:pPr>
                      <a:r>
                        <a:rPr lang="fr-CA" sz="1400" b="1" i="0" dirty="0">
                          <a:effectLst/>
                          <a:latin typeface="Aptos Display" panose="020B0004020202020204" pitchFamily="34" charset="0"/>
                        </a:rPr>
                        <a:t>R – </a:t>
                      </a:r>
                      <a:r>
                        <a:rPr lang="fr-CA" sz="1400" b="1" i="0" dirty="0">
                          <a:effectLst/>
                          <a:highlight>
                            <a:srgbClr val="FF0000"/>
                          </a:highlight>
                          <a:latin typeface="Aptos Display" panose="020B0004020202020204" pitchFamily="34" charset="0"/>
                        </a:rPr>
                        <a:t>RÉFÉRENCE</a:t>
                      </a:r>
                      <a:r>
                        <a:rPr lang="fr-CA" sz="1400" b="1" i="0" dirty="0">
                          <a:effectLst/>
                          <a:latin typeface="Aptos Display" panose="020B0004020202020204" pitchFamily="34" charset="0"/>
                        </a:rPr>
                        <a:t> </a:t>
                      </a:r>
                    </a:p>
                    <a:p>
                      <a:pPr>
                        <a:buNone/>
                      </a:pPr>
                      <a:r>
                        <a:rPr lang="fr-CA" sz="1400" i="0" dirty="0">
                          <a:effectLst/>
                          <a:latin typeface="Aptos Display" panose="020B0004020202020204" pitchFamily="34" charset="0"/>
                        </a:rPr>
                        <a:t>Contexte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Recherche d’un acteur canadien en alimentation, impact environnemental, économie sociale/circulaire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245249203"/>
                  </a:ext>
                </a:extLst>
              </a:tr>
              <a:tr h="144973">
                <a:tc>
                  <a:txBody>
                    <a:bodyPr/>
                    <a:lstStyle/>
                    <a:p>
                      <a:pPr>
                        <a:buNone/>
                      </a:pPr>
                      <a:r>
                        <a:rPr lang="fr-CA" sz="1400" b="1" i="0" dirty="0">
                          <a:effectLst/>
                          <a:latin typeface="Aptos Display" panose="020B0004020202020204" pitchFamily="34" charset="0"/>
                        </a:rPr>
                        <a:t>O – </a:t>
                      </a:r>
                      <a:r>
                        <a:rPr lang="fr-CA" sz="1400" b="1" i="0" dirty="0">
                          <a:effectLst/>
                          <a:highlight>
                            <a:srgbClr val="00FFFF"/>
                          </a:highlight>
                          <a:latin typeface="Aptos Display" panose="020B0004020202020204" pitchFamily="34" charset="0"/>
                        </a:rPr>
                        <a:t>OBJECTIF</a:t>
                      </a:r>
                    </a:p>
                    <a:p>
                      <a:pPr>
                        <a:buNone/>
                      </a:pPr>
                      <a:r>
                        <a:rPr lang="fr-CA" sz="1400" i="0" dirty="0">
                          <a:effectLst/>
                          <a:latin typeface="Aptos Display" panose="020B0004020202020204" pitchFamily="34" charset="0"/>
                        </a:rPr>
                        <a:t>Tâche à accomplir</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Identifier un acteur + définir un sujet de recherche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4089113320"/>
                  </a:ext>
                </a:extLst>
              </a:tr>
              <a:tr h="190555">
                <a:tc>
                  <a:txBody>
                    <a:bodyPr/>
                    <a:lstStyle/>
                    <a:p>
                      <a:pPr>
                        <a:buNone/>
                      </a:pPr>
                      <a:r>
                        <a:rPr lang="fr-CA" sz="1400" b="1" i="0" dirty="0">
                          <a:effectLst/>
                          <a:latin typeface="Aptos Display" panose="020B0004020202020204" pitchFamily="34" charset="0"/>
                        </a:rPr>
                        <a:t>M – MÉTHODE </a:t>
                      </a:r>
                    </a:p>
                    <a:p>
                      <a:pPr>
                        <a:buNone/>
                      </a:pPr>
                      <a:r>
                        <a:rPr lang="fr-CA" sz="1400" i="0" dirty="0">
                          <a:effectLst/>
                          <a:latin typeface="Aptos Display" panose="020B0004020202020204" pitchFamily="34" charset="0"/>
                        </a:rPr>
                        <a:t>Format de la réponse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Tableau basé sur QQOQCC</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779306161"/>
                  </a:ext>
                </a:extLst>
              </a:tr>
              <a:tr h="144973">
                <a:tc>
                  <a:txBody>
                    <a:bodyPr/>
                    <a:lstStyle/>
                    <a:p>
                      <a:pPr>
                        <a:buNone/>
                      </a:pPr>
                      <a:r>
                        <a:rPr lang="fr-CA" sz="1400" b="1" i="0" dirty="0">
                          <a:effectLst/>
                          <a:latin typeface="Aptos Display" panose="020B0004020202020204" pitchFamily="34" charset="0"/>
                        </a:rPr>
                        <a:t>P – PERSPECTIVE </a:t>
                      </a:r>
                    </a:p>
                    <a:p>
                      <a:pPr>
                        <a:buNone/>
                      </a:pPr>
                      <a:r>
                        <a:rPr lang="fr-CA" sz="1400" i="0" dirty="0">
                          <a:effectLst/>
                          <a:latin typeface="Aptos Display" panose="020B0004020202020204" pitchFamily="34" charset="0"/>
                        </a:rPr>
                        <a:t>Angles ou critères d’analyse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Durabilité, impact environnemental, économie sociale/circulaire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570072614"/>
                  </a:ext>
                </a:extLst>
              </a:tr>
              <a:tr h="190555">
                <a:tc>
                  <a:txBody>
                    <a:bodyPr/>
                    <a:lstStyle/>
                    <a:p>
                      <a:pPr>
                        <a:buNone/>
                      </a:pPr>
                      <a:r>
                        <a:rPr lang="fr-CA" sz="1400" b="1" i="0" dirty="0">
                          <a:effectLst/>
                          <a:latin typeface="Aptos Display" panose="020B0004020202020204" pitchFamily="34" charset="0"/>
                        </a:rPr>
                        <a:t>T – TON / TAILLE</a:t>
                      </a:r>
                    </a:p>
                    <a:p>
                      <a:pPr>
                        <a:buNone/>
                      </a:pPr>
                      <a:r>
                        <a:rPr lang="fr-CA" sz="1400" i="0" dirty="0">
                          <a:effectLst/>
                          <a:latin typeface="Aptos Display" panose="020B0004020202020204" pitchFamily="34" charset="0"/>
                        </a:rPr>
                        <a:t>Style et longueur</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Pédagogique, structuré, analytique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526289768"/>
                  </a:ext>
                </a:extLst>
              </a:tr>
            </a:tbl>
          </a:graphicData>
        </a:graphic>
      </p:graphicFrame>
      <p:pic>
        <p:nvPicPr>
          <p:cNvPr id="7" name="Image 6">
            <a:extLst>
              <a:ext uri="{FF2B5EF4-FFF2-40B4-BE49-F238E27FC236}">
                <a16:creationId xmlns:a16="http://schemas.microsoft.com/office/drawing/2014/main" id="{1E4B174D-F816-11B0-E556-4A1E38AF917F}"/>
              </a:ext>
            </a:extLst>
          </p:cNvPr>
          <p:cNvPicPr>
            <a:picLocks noChangeAspect="1"/>
          </p:cNvPicPr>
          <p:nvPr>
            <p:custDataLst>
              <p:tags r:id="rId4"/>
            </p:custDataLst>
          </p:nvPr>
        </p:nvPicPr>
        <p:blipFill>
          <a:blip r:embed="rId7"/>
          <a:stretch>
            <a:fillRect/>
          </a:stretch>
        </p:blipFill>
        <p:spPr>
          <a:xfrm>
            <a:off x="-20305" y="0"/>
            <a:ext cx="1796901" cy="1796901"/>
          </a:xfrm>
          <a:prstGeom prst="rect">
            <a:avLst/>
          </a:prstGeom>
        </p:spPr>
      </p:pic>
    </p:spTree>
    <p:extLst>
      <p:ext uri="{BB962C8B-B14F-4D97-AF65-F5344CB8AC3E}">
        <p14:creationId xmlns:p14="http://schemas.microsoft.com/office/powerpoint/2010/main" val="382283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ABA62-122F-35F0-2383-7A76C8A6429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ECC8EE-A723-8669-F4E6-BF5986F1F8F7}"/>
              </a:ext>
            </a:extLst>
          </p:cNvPr>
          <p:cNvSpPr txBox="1">
            <a:spLocks/>
          </p:cNvSpPr>
          <p:nvPr>
            <p:custDataLst>
              <p:tags r:id="rId1"/>
            </p:custDataLst>
          </p:nvPr>
        </p:nvSpPr>
        <p:spPr bwMode="auto">
          <a:xfrm>
            <a:off x="810705" y="0"/>
            <a:ext cx="11381295"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Étapes d’une recherche documentaire</a:t>
            </a:r>
            <a:endParaRPr lang="fr-FR" altLang="fr-FR" sz="4000" b="1" dirty="0">
              <a:solidFill>
                <a:schemeClr val="bg1"/>
              </a:solidFill>
              <a:latin typeface="Aptos Display" panose="020B0004020202020204" pitchFamily="34" charset="0"/>
            </a:endParaRPr>
          </a:p>
        </p:txBody>
      </p:sp>
      <p:sp>
        <p:nvSpPr>
          <p:cNvPr id="12" name="ZoneTexte 11">
            <a:extLst>
              <a:ext uri="{FF2B5EF4-FFF2-40B4-BE49-F238E27FC236}">
                <a16:creationId xmlns:a16="http://schemas.microsoft.com/office/drawing/2014/main" id="{34B83387-C637-032B-8CE3-F176A4BF9F08}"/>
              </a:ext>
            </a:extLst>
          </p:cNvPr>
          <p:cNvSpPr txBox="1"/>
          <p:nvPr>
            <p:custDataLst>
              <p:tags r:id="rId2"/>
            </p:custDataLst>
          </p:nvPr>
        </p:nvSpPr>
        <p:spPr>
          <a:xfrm>
            <a:off x="620923" y="1685661"/>
            <a:ext cx="10558705" cy="4339650"/>
          </a:xfrm>
          <a:prstGeom prst="rect">
            <a:avLst/>
          </a:prstGeom>
          <a:noFill/>
        </p:spPr>
        <p:txBody>
          <a:bodyPr wrap="square">
            <a:spAutoFit/>
          </a:bodyPr>
          <a:lstStyle/>
          <a:p>
            <a:pPr marL="342900" indent="-342900" algn="just">
              <a:spcBef>
                <a:spcPts val="1200"/>
              </a:spcBef>
              <a:buFont typeface="+mj-lt"/>
              <a:buAutoNum type="arabicPeriod"/>
            </a:pPr>
            <a:r>
              <a:rPr lang="fr-CA" sz="3200" dirty="0">
                <a:solidFill>
                  <a:srgbClr val="FF9900"/>
                </a:solidFill>
                <a:effectLst>
                  <a:outerShdw blurRad="38100" dist="38100" dir="2700000" algn="tl">
                    <a:srgbClr val="000000">
                      <a:alpha val="43137"/>
                    </a:srgbClr>
                  </a:outerShdw>
                </a:effectLst>
                <a:latin typeface="Aptos Display" panose="020B0004020202020204" pitchFamily="34" charset="0"/>
              </a:rPr>
              <a:t>DÉFINIR LE SUJET </a:t>
            </a:r>
          </a:p>
          <a:p>
            <a:pPr marL="342900" indent="-342900" algn="just">
              <a:spcBef>
                <a:spcPts val="1200"/>
              </a:spcBef>
              <a:buFont typeface="+mj-lt"/>
              <a:buAutoNum type="arabicPeriod"/>
            </a:pPr>
            <a:r>
              <a:rPr lang="fr-CA" sz="3200" dirty="0">
                <a:solidFill>
                  <a:srgbClr val="FF0000"/>
                </a:solidFill>
                <a:effectLst>
                  <a:outerShdw blurRad="38100" dist="38100" dir="2700000" algn="tl">
                    <a:srgbClr val="000000">
                      <a:alpha val="43137"/>
                    </a:srgbClr>
                  </a:outerShdw>
                </a:effectLst>
                <a:latin typeface="Aptos Display" panose="020B0004020202020204" pitchFamily="34" charset="0"/>
              </a:rPr>
              <a:t>IDENTIFIER DES MOTS-CLÉS</a:t>
            </a:r>
          </a:p>
          <a:p>
            <a:pPr marL="342900" indent="-342900" algn="just">
              <a:spcBef>
                <a:spcPts val="1200"/>
              </a:spcBef>
              <a:buFont typeface="+mj-lt"/>
              <a:buAutoNum type="arabicPeriod"/>
            </a:pPr>
            <a:r>
              <a:rPr lang="fr-CA" sz="3200" dirty="0">
                <a:solidFill>
                  <a:srgbClr val="FE06CF"/>
                </a:solidFill>
                <a:effectLst>
                  <a:outerShdw blurRad="38100" dist="38100" dir="2700000" algn="tl">
                    <a:srgbClr val="000000">
                      <a:alpha val="43137"/>
                    </a:srgbClr>
                  </a:outerShdw>
                </a:effectLst>
                <a:latin typeface="Aptos Display" panose="020B0004020202020204" pitchFamily="34" charset="0"/>
              </a:rPr>
              <a:t>CHOISIR LES SOURCES</a:t>
            </a:r>
          </a:p>
          <a:p>
            <a:pPr marL="457200" indent="-457200" algn="just">
              <a:spcBef>
                <a:spcPts val="1200"/>
              </a:spcBef>
              <a:buFont typeface="+mj-lt"/>
              <a:buAutoNum type="arabicPeriod" startAt="4"/>
            </a:pPr>
            <a:r>
              <a:rPr lang="fr-CA" sz="3200" dirty="0">
                <a:solidFill>
                  <a:schemeClr val="accent5"/>
                </a:solidFill>
                <a:effectLst>
                  <a:outerShdw blurRad="38100" dist="38100" dir="2700000" algn="tl">
                    <a:srgbClr val="000000">
                      <a:alpha val="43137"/>
                    </a:srgbClr>
                  </a:outerShdw>
                </a:effectLst>
                <a:latin typeface="Aptos Display" panose="020B0004020202020204" pitchFamily="34" charset="0"/>
              </a:rPr>
              <a:t>EFFECTUER LA RECHERCHE</a:t>
            </a:r>
          </a:p>
          <a:p>
            <a:pPr marL="800100" lvl="1" indent="-342900" algn="just">
              <a:spcBef>
                <a:spcPts val="1200"/>
              </a:spcBef>
              <a:buFont typeface="Wingdings" panose="05000000000000000000" pitchFamily="2" charset="2"/>
              <a:buChar char="§"/>
            </a:pPr>
            <a:r>
              <a:rPr lang="fr-CA" sz="2400" dirty="0">
                <a:solidFill>
                  <a:schemeClr val="accent5"/>
                </a:solidFill>
                <a:effectLst>
                  <a:outerShdw blurRad="38100" dist="38100" dir="2700000" algn="tl">
                    <a:srgbClr val="000000">
                      <a:alpha val="43137"/>
                    </a:srgbClr>
                  </a:outerShdw>
                </a:effectLst>
                <a:latin typeface="Aptos Display" panose="020B0004020202020204" pitchFamily="34" charset="0"/>
              </a:rPr>
              <a:t>Mises en application sur Google, </a:t>
            </a:r>
            <a:r>
              <a:rPr lang="fr-CA" sz="2400" dirty="0" err="1">
                <a:solidFill>
                  <a:schemeClr val="accent5"/>
                </a:solidFill>
                <a:effectLst>
                  <a:outerShdw blurRad="38100" dist="38100" dir="2700000" algn="tl">
                    <a:srgbClr val="000000">
                      <a:alpha val="43137"/>
                    </a:srgbClr>
                  </a:outerShdw>
                </a:effectLst>
                <a:latin typeface="Aptos Display" panose="020B0004020202020204" pitchFamily="34" charset="0"/>
              </a:rPr>
              <a:t>Perplexity</a:t>
            </a:r>
            <a:r>
              <a:rPr lang="fr-CA" sz="2400" dirty="0">
                <a:solidFill>
                  <a:schemeClr val="accent5"/>
                </a:solidFill>
                <a:effectLst>
                  <a:outerShdw blurRad="38100" dist="38100" dir="2700000" algn="tl">
                    <a:srgbClr val="000000">
                      <a:alpha val="43137"/>
                    </a:srgbClr>
                  </a:outerShdw>
                </a:effectLst>
                <a:latin typeface="Aptos Display" panose="020B0004020202020204" pitchFamily="34" charset="0"/>
              </a:rPr>
              <a:t>, Érudit, Consensus, Eureka</a:t>
            </a:r>
          </a:p>
          <a:p>
            <a:pPr marL="457200" indent="-457200" algn="just">
              <a:spcBef>
                <a:spcPts val="1200"/>
              </a:spcBef>
              <a:buFont typeface="+mj-lt"/>
              <a:buAutoNum type="arabicPeriod" startAt="5"/>
            </a:pPr>
            <a:r>
              <a:rPr lang="fr-CA" sz="3200" dirty="0">
                <a:solidFill>
                  <a:srgbClr val="00B050"/>
                </a:solidFill>
                <a:effectLst>
                  <a:outerShdw blurRad="38100" dist="38100" dir="2700000" algn="tl">
                    <a:srgbClr val="000000">
                      <a:alpha val="43137"/>
                    </a:srgbClr>
                  </a:outerShdw>
                </a:effectLst>
                <a:latin typeface="Aptos Display" panose="020B0004020202020204" pitchFamily="34" charset="0"/>
              </a:rPr>
              <a:t>ÉVALUER LES SOURCES </a:t>
            </a:r>
          </a:p>
          <a:p>
            <a:pPr marL="342900" indent="-342900" algn="just">
              <a:spcBef>
                <a:spcPts val="1200"/>
              </a:spcBef>
              <a:buFont typeface="+mj-lt"/>
              <a:buAutoNum type="arabicPeriod" startAt="5"/>
            </a:pPr>
            <a:r>
              <a:rPr lang="fr-CA" sz="3200" dirty="0">
                <a:solidFill>
                  <a:srgbClr val="FFFF00"/>
                </a:solidFill>
                <a:effectLst>
                  <a:outerShdw blurRad="38100" dist="38100" dir="2700000" algn="tl">
                    <a:srgbClr val="000000">
                      <a:alpha val="43137"/>
                    </a:srgbClr>
                  </a:outerShdw>
                </a:effectLst>
                <a:latin typeface="Aptos Display" panose="020B0004020202020204" pitchFamily="34" charset="0"/>
              </a:rPr>
              <a:t>CITER LES SOURCES</a:t>
            </a:r>
          </a:p>
        </p:txBody>
      </p:sp>
    </p:spTree>
    <p:extLst>
      <p:ext uri="{BB962C8B-B14F-4D97-AF65-F5344CB8AC3E}">
        <p14:creationId xmlns:p14="http://schemas.microsoft.com/office/powerpoint/2010/main" val="62103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A5B5-9925-111C-C82F-DFDEA4A13D0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EF648BD-3B1A-1D93-861F-27A07CA00A21}"/>
              </a:ext>
            </a:extLst>
          </p:cNvPr>
          <p:cNvSpPr txBox="1"/>
          <p:nvPr>
            <p:custDataLst>
              <p:tags r:id="rId1"/>
            </p:custDataLst>
          </p:nvPr>
        </p:nvSpPr>
        <p:spPr>
          <a:xfrm>
            <a:off x="9582671" y="108414"/>
            <a:ext cx="2539479" cy="1292662"/>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dirty="0">
                <a:solidFill>
                  <a:srgbClr val="FF9900"/>
                </a:solidFill>
                <a:latin typeface="Aptos ExtraBold"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10" name="ZoneTexte 9">
            <a:extLst>
              <a:ext uri="{FF2B5EF4-FFF2-40B4-BE49-F238E27FC236}">
                <a16:creationId xmlns:a16="http://schemas.microsoft.com/office/drawing/2014/main" id="{CE59EE94-A112-6946-BA99-9BB3CFFACE54}"/>
              </a:ext>
            </a:extLst>
          </p:cNvPr>
          <p:cNvSpPr txBox="1"/>
          <p:nvPr>
            <p:custDataLst>
              <p:tags r:id="rId2"/>
            </p:custDataLst>
          </p:nvPr>
        </p:nvSpPr>
        <p:spPr>
          <a:xfrm>
            <a:off x="236627" y="500572"/>
            <a:ext cx="7359156" cy="892552"/>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DÉFINIR LE SUJET </a:t>
            </a:r>
          </a:p>
          <a:p>
            <a:r>
              <a:rPr lang="fr-CA" sz="2400" dirty="0">
                <a:solidFill>
                  <a:schemeClr val="bg1"/>
                </a:solidFill>
                <a:latin typeface="Aptos SemiBold" panose="020B0004020202020204" pitchFamily="34" charset="0"/>
              </a:rPr>
              <a:t>qui, quoi, pourquoi, où, quand, comment et combien </a:t>
            </a:r>
            <a:endParaRPr lang="fr-CA" sz="3200" dirty="0">
              <a:solidFill>
                <a:schemeClr val="bg1"/>
              </a:solidFill>
              <a:latin typeface="Aptos SemiBold" panose="020B0004020202020204" pitchFamily="34" charset="0"/>
            </a:endParaRPr>
          </a:p>
        </p:txBody>
      </p:sp>
      <p:sp>
        <p:nvSpPr>
          <p:cNvPr id="5" name="ZoneTexte 4">
            <a:extLst>
              <a:ext uri="{FF2B5EF4-FFF2-40B4-BE49-F238E27FC236}">
                <a16:creationId xmlns:a16="http://schemas.microsoft.com/office/drawing/2014/main" id="{A6BC7CB7-A3AB-78BC-F386-19F69D171EEF}"/>
              </a:ext>
            </a:extLst>
          </p:cNvPr>
          <p:cNvSpPr txBox="1"/>
          <p:nvPr>
            <p:custDataLst>
              <p:tags r:id="rId3"/>
            </p:custDataLst>
          </p:nvPr>
        </p:nvSpPr>
        <p:spPr>
          <a:xfrm>
            <a:off x="982975" y="2277723"/>
            <a:ext cx="10226050" cy="2793072"/>
          </a:xfrm>
          <a:prstGeom prst="rect">
            <a:avLst/>
          </a:prstGeom>
          <a:noFill/>
          <a:ln>
            <a:solidFill>
              <a:schemeClr val="bg1"/>
            </a:solidFill>
          </a:ln>
        </p:spPr>
        <p:txBody>
          <a:bodyPr wrap="square" numCol="1">
            <a:spAutoFit/>
          </a:bodyPr>
          <a:lstStyle/>
          <a:p>
            <a:pPr>
              <a:spcBef>
                <a:spcPts val="600"/>
              </a:spcBef>
            </a:pPr>
            <a:r>
              <a:rPr lang="fr-CA" sz="2800" dirty="0">
                <a:solidFill>
                  <a:schemeClr val="bg1"/>
                </a:solidFill>
                <a:highlight>
                  <a:srgbClr val="000080"/>
                </a:highlight>
                <a:latin typeface="Aptos Display" panose="020B0004020202020204" pitchFamily="34" charset="0"/>
              </a:rPr>
              <a:t>*** PROMPT 1 À DONNER À L’IA *** </a:t>
            </a:r>
          </a:p>
          <a:p>
            <a:pPr>
              <a:spcBef>
                <a:spcPts val="600"/>
              </a:spcBef>
            </a:pPr>
            <a:endParaRPr lang="fr-CA" sz="2800" dirty="0">
              <a:solidFill>
                <a:schemeClr val="bg1"/>
              </a:solidFill>
              <a:highlight>
                <a:srgbClr val="000080"/>
              </a:highlight>
              <a:latin typeface="Aptos Display" panose="020B0004020202020204" pitchFamily="34" charset="0"/>
            </a:endParaRPr>
          </a:p>
          <a:p>
            <a:pPr>
              <a:spcBef>
                <a:spcPts val="300"/>
              </a:spcBef>
            </a:pPr>
            <a:r>
              <a:rPr lang="fr-CA" sz="2800" dirty="0">
                <a:solidFill>
                  <a:schemeClr val="bg1"/>
                </a:solidFill>
                <a:latin typeface="Aptos Display" panose="020B0004020202020204" pitchFamily="34" charset="0"/>
              </a:rPr>
              <a:t>Tu es spécialiste en méthodologie de la recherche documentaire au niveau collégial. Aide-moi à définir mon sujet de recherche en analysant les dimensions suivantes, sous la forme d’un tableau : quoi, qui, pourquoi, où, quand, comment et combien pour [</a:t>
            </a:r>
            <a:r>
              <a:rPr lang="fr-CA" sz="2800" dirty="0">
                <a:solidFill>
                  <a:schemeClr val="bg1"/>
                </a:solidFill>
                <a:highlight>
                  <a:srgbClr val="0000FF"/>
                </a:highlight>
                <a:latin typeface="Aptos Display" panose="020B0004020202020204" pitchFamily="34" charset="0"/>
              </a:rPr>
              <a:t>INSÉRER SUJET</a:t>
            </a:r>
            <a:r>
              <a:rPr lang="fr-CA" sz="2800" dirty="0">
                <a:solidFill>
                  <a:schemeClr val="bg1"/>
                </a:solidFill>
                <a:latin typeface="Aptos Display" panose="020B0004020202020204" pitchFamily="34" charset="0"/>
              </a:rPr>
              <a:t>].</a:t>
            </a:r>
            <a:endParaRPr lang="fr-CA" sz="2800" dirty="0">
              <a:solidFill>
                <a:schemeClr val="bg1"/>
              </a:solidFill>
              <a:highlight>
                <a:srgbClr val="FE06CF"/>
              </a:highlight>
              <a:latin typeface="Aptos Display" panose="020B0004020202020204" pitchFamily="34" charset="0"/>
            </a:endParaRPr>
          </a:p>
        </p:txBody>
      </p:sp>
      <p:sp>
        <p:nvSpPr>
          <p:cNvPr id="6" name="Rectangle 5">
            <a:extLst>
              <a:ext uri="{FF2B5EF4-FFF2-40B4-BE49-F238E27FC236}">
                <a16:creationId xmlns:a16="http://schemas.microsoft.com/office/drawing/2014/main" id="{B2941F7E-AF14-B131-CCD8-5D69CCB9301D}"/>
              </a:ext>
            </a:extLst>
          </p:cNvPr>
          <p:cNvSpPr/>
          <p:nvPr>
            <p:custDataLst>
              <p:tags r:id="rId4"/>
            </p:custDataLst>
          </p:nvPr>
        </p:nvSpPr>
        <p:spPr>
          <a:xfrm>
            <a:off x="69850" y="88708"/>
            <a:ext cx="12052300" cy="6671321"/>
          </a:xfrm>
          <a:prstGeom prst="rect">
            <a:avLst/>
          </a:prstGeom>
          <a:noFill/>
          <a:ln w="1905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78331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7B26-F3B0-BEC6-FCFE-EACDB9D201B7}"/>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518466BA-3FDF-36DA-F2D1-42B7E0E45200}"/>
              </a:ext>
            </a:extLst>
          </p:cNvPr>
          <p:cNvSpPr txBox="1"/>
          <p:nvPr>
            <p:custDataLst>
              <p:tags r:id="rId1"/>
            </p:custDataLst>
          </p:nvPr>
        </p:nvSpPr>
        <p:spPr>
          <a:xfrm>
            <a:off x="9582671" y="108414"/>
            <a:ext cx="2539479" cy="1292662"/>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dirty="0">
                <a:solidFill>
                  <a:srgbClr val="FF9900"/>
                </a:solidFill>
                <a:latin typeface="Aptos ExtraBold"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graphicFrame>
        <p:nvGraphicFramePr>
          <p:cNvPr id="8" name="Tableau 7">
            <a:extLst>
              <a:ext uri="{FF2B5EF4-FFF2-40B4-BE49-F238E27FC236}">
                <a16:creationId xmlns:a16="http://schemas.microsoft.com/office/drawing/2014/main" id="{C7D0D145-F9C4-4E2B-AC20-8257D7ADE188}"/>
              </a:ext>
            </a:extLst>
          </p:cNvPr>
          <p:cNvGraphicFramePr>
            <a:graphicFrameLocks noGrp="1"/>
          </p:cNvGraphicFramePr>
          <p:nvPr>
            <p:custDataLst>
              <p:tags r:id="rId2"/>
            </p:custDataLst>
            <p:extLst>
              <p:ext uri="{D42A27DB-BD31-4B8C-83A1-F6EECF244321}">
                <p14:modId xmlns:p14="http://schemas.microsoft.com/office/powerpoint/2010/main" val="580338217"/>
              </p:ext>
            </p:extLst>
          </p:nvPr>
        </p:nvGraphicFramePr>
        <p:xfrm>
          <a:off x="567372" y="1627189"/>
          <a:ext cx="11057256" cy="4876007"/>
        </p:xfrm>
        <a:graphic>
          <a:graphicData uri="http://schemas.openxmlformats.org/drawingml/2006/table">
            <a:tbl>
              <a:tblPr/>
              <a:tblGrid>
                <a:gridCol w="2119003">
                  <a:extLst>
                    <a:ext uri="{9D8B030D-6E8A-4147-A177-3AD203B41FA5}">
                      <a16:colId xmlns:a16="http://schemas.microsoft.com/office/drawing/2014/main" val="3760028809"/>
                    </a:ext>
                  </a:extLst>
                </a:gridCol>
                <a:gridCol w="8938253">
                  <a:extLst>
                    <a:ext uri="{9D8B030D-6E8A-4147-A177-3AD203B41FA5}">
                      <a16:colId xmlns:a16="http://schemas.microsoft.com/office/drawing/2014/main" val="2304060993"/>
                    </a:ext>
                  </a:extLst>
                </a:gridCol>
              </a:tblGrid>
              <a:tr h="214881">
                <a:tc>
                  <a:txBody>
                    <a:bodyPr/>
                    <a:lstStyle/>
                    <a:p>
                      <a:pPr algn="ctr">
                        <a:buNone/>
                      </a:pPr>
                      <a:r>
                        <a:rPr lang="fr-CA" sz="2400" b="1" dirty="0">
                          <a:solidFill>
                            <a:schemeClr val="tx1"/>
                          </a:solidFill>
                          <a:effectLst/>
                          <a:latin typeface="Aptos Display" panose="020B0004020202020204" pitchFamily="34" charset="0"/>
                        </a:rPr>
                        <a:t>DIMENSION</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lgn="ctr">
                        <a:buNone/>
                      </a:pPr>
                      <a:r>
                        <a:rPr lang="fr-CA" sz="2400" b="1" dirty="0">
                          <a:solidFill>
                            <a:schemeClr val="tx1"/>
                          </a:solidFill>
                          <a:effectLst/>
                          <a:latin typeface="Aptos Display" panose="020B0004020202020204" pitchFamily="34" charset="0"/>
                        </a:rPr>
                        <a:t>ANALYSE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extLst>
                  <a:ext uri="{0D108BD9-81ED-4DB2-BD59-A6C34878D82A}">
                    <a16:rowId xmlns:a16="http://schemas.microsoft.com/office/drawing/2014/main" val="1794176301"/>
                  </a:ext>
                </a:extLst>
              </a:tr>
              <a:tr h="537202">
                <a:tc>
                  <a:txBody>
                    <a:bodyPr/>
                    <a:lstStyle/>
                    <a:p>
                      <a:pPr>
                        <a:buNone/>
                      </a:pPr>
                      <a:r>
                        <a:rPr lang="fr-CA" sz="2400" b="1" dirty="0">
                          <a:solidFill>
                            <a:schemeClr val="tx1"/>
                          </a:solidFill>
                          <a:effectLst/>
                          <a:latin typeface="Aptos Display" panose="020B0004020202020204" pitchFamily="34" charset="0"/>
                        </a:rPr>
                        <a:t>QUOI?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Les effets de la consommation d’aliments transformés et </a:t>
                      </a:r>
                      <a:r>
                        <a:rPr lang="fr-CA" sz="1800" dirty="0" err="1">
                          <a:solidFill>
                            <a:schemeClr val="bg1"/>
                          </a:solidFill>
                          <a:effectLst/>
                          <a:latin typeface="Aptos Display" panose="020B0004020202020204" pitchFamily="34" charset="0"/>
                        </a:rPr>
                        <a:t>ultratransformés</a:t>
                      </a:r>
                      <a:r>
                        <a:rPr lang="fr-CA" sz="1800" dirty="0">
                          <a:solidFill>
                            <a:schemeClr val="bg1"/>
                          </a:solidFill>
                          <a:effectLst/>
                          <a:latin typeface="Aptos Display" panose="020B0004020202020204" pitchFamily="34" charset="0"/>
                        </a:rPr>
                        <a:t> sur la santé des enfants.</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808929645"/>
                  </a:ext>
                </a:extLst>
              </a:tr>
              <a:tr h="537202">
                <a:tc>
                  <a:txBody>
                    <a:bodyPr/>
                    <a:lstStyle/>
                    <a:p>
                      <a:pPr>
                        <a:buNone/>
                      </a:pPr>
                      <a:r>
                        <a:rPr lang="fr-CA" sz="2400" b="1" dirty="0">
                          <a:solidFill>
                            <a:schemeClr val="tx1"/>
                          </a:solidFill>
                          <a:effectLst/>
                          <a:latin typeface="Aptos Display" panose="020B0004020202020204" pitchFamily="34" charset="0"/>
                        </a:rPr>
                        <a:t>QUI?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Les enfants au Canada, avec implication des parents, écoles, professionnels de la santé.</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655653847"/>
                  </a:ext>
                </a:extLst>
              </a:tr>
              <a:tr h="698363">
                <a:tc>
                  <a:txBody>
                    <a:bodyPr/>
                    <a:lstStyle/>
                    <a:p>
                      <a:pPr>
                        <a:buNone/>
                      </a:pPr>
                      <a:r>
                        <a:rPr lang="fr-CA" sz="2400" b="1" dirty="0">
                          <a:solidFill>
                            <a:schemeClr val="tx1"/>
                          </a:solidFill>
                          <a:effectLst/>
                          <a:latin typeface="Aptos Display" panose="020B0004020202020204" pitchFamily="34" charset="0"/>
                        </a:rPr>
                        <a:t>POURQUOI?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Comprendre les impacts sur la santé, soutenir la prévention, orienter les politiques publiques et l’éducation nutritionnelle.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555151926"/>
                  </a:ext>
                </a:extLst>
              </a:tr>
              <a:tr h="376042">
                <a:tc>
                  <a:txBody>
                    <a:bodyPr/>
                    <a:lstStyle/>
                    <a:p>
                      <a:pPr>
                        <a:buNone/>
                      </a:pPr>
                      <a:r>
                        <a:rPr lang="fr-CA" sz="2400" b="1" dirty="0">
                          <a:solidFill>
                            <a:schemeClr val="tx1"/>
                          </a:solidFill>
                          <a:effectLst/>
                          <a:latin typeface="Aptos Display" panose="020B0004020202020204" pitchFamily="34" charset="0"/>
                        </a:rPr>
                        <a:t>OÙ?</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a:solidFill>
                            <a:schemeClr val="bg1"/>
                          </a:solidFill>
                          <a:effectLst/>
                          <a:latin typeface="Aptos Display" panose="020B0004020202020204" pitchFamily="34" charset="0"/>
                        </a:rPr>
                        <a:t>Au Canada (possibilité de distinguer provinces, milieux urbains/ruraux, contextes socioéconomiques).</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802329428"/>
                  </a:ext>
                </a:extLst>
              </a:tr>
              <a:tr h="537202">
                <a:tc>
                  <a:txBody>
                    <a:bodyPr/>
                    <a:lstStyle/>
                    <a:p>
                      <a:pPr>
                        <a:buNone/>
                      </a:pPr>
                      <a:r>
                        <a:rPr lang="fr-CA" sz="2400" b="1" dirty="0">
                          <a:solidFill>
                            <a:schemeClr val="tx1"/>
                          </a:solidFill>
                          <a:effectLst/>
                          <a:latin typeface="Aptos Display" panose="020B0004020202020204" pitchFamily="34" charset="0"/>
                        </a:rPr>
                        <a:t>QUAND?</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Période contemporaine, avec possibilité d’examiner les effets à court, moyen et long terme.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438366058"/>
                  </a:ext>
                </a:extLst>
              </a:tr>
              <a:tr h="537202">
                <a:tc>
                  <a:txBody>
                    <a:bodyPr/>
                    <a:lstStyle/>
                    <a:p>
                      <a:pPr>
                        <a:buNone/>
                      </a:pPr>
                      <a:r>
                        <a:rPr lang="fr-CA" sz="2400" b="1" dirty="0">
                          <a:solidFill>
                            <a:schemeClr val="tx1"/>
                          </a:solidFill>
                          <a:effectLst/>
                          <a:latin typeface="Aptos Display" panose="020B0004020202020204" pitchFamily="34" charset="0"/>
                        </a:rPr>
                        <a:t>COMMENT?</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a:solidFill>
                            <a:schemeClr val="bg1"/>
                          </a:solidFill>
                          <a:effectLst/>
                          <a:latin typeface="Aptos Display" panose="020B0004020202020204" pitchFamily="34" charset="0"/>
                        </a:rPr>
                        <a:t>Par des enquêtes nutritionnelles, analyses de données de santé, études épidémiologiques, observations, entrevues, et revue de littérature scientifique.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4130448432"/>
                  </a:ext>
                </a:extLst>
              </a:tr>
              <a:tr h="698363">
                <a:tc>
                  <a:txBody>
                    <a:bodyPr/>
                    <a:lstStyle/>
                    <a:p>
                      <a:pPr>
                        <a:buNone/>
                      </a:pPr>
                      <a:r>
                        <a:rPr lang="fr-CA" sz="2400" b="1" dirty="0">
                          <a:solidFill>
                            <a:schemeClr val="tx1"/>
                          </a:solidFill>
                          <a:effectLst/>
                          <a:latin typeface="Aptos Display" panose="020B0004020202020204" pitchFamily="34" charset="0"/>
                        </a:rPr>
                        <a:t>COMBIEN?</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Indicateurs : fréquence de consommation d’aliments transformés, proportion dans le régime alimentaire, taux d’obésité ou de maladies, apports nutritionnels (sucre, sodium), coûts associés à la santé.</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737543617"/>
                  </a:ext>
                </a:extLst>
              </a:tr>
            </a:tbl>
          </a:graphicData>
        </a:graphic>
      </p:graphicFrame>
      <p:sp>
        <p:nvSpPr>
          <p:cNvPr id="5" name="Rectangle 4">
            <a:extLst>
              <a:ext uri="{FF2B5EF4-FFF2-40B4-BE49-F238E27FC236}">
                <a16:creationId xmlns:a16="http://schemas.microsoft.com/office/drawing/2014/main" id="{DD3C5B3D-244E-8136-BF16-6A59289B1A2E}"/>
              </a:ext>
            </a:extLst>
          </p:cNvPr>
          <p:cNvSpPr/>
          <p:nvPr>
            <p:custDataLst>
              <p:tags r:id="rId3"/>
            </p:custDataLst>
          </p:nvPr>
        </p:nvSpPr>
        <p:spPr>
          <a:xfrm>
            <a:off x="69850" y="88708"/>
            <a:ext cx="12052300" cy="6671321"/>
          </a:xfrm>
          <a:prstGeom prst="rect">
            <a:avLst/>
          </a:prstGeom>
          <a:noFill/>
          <a:ln w="1905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85047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EEF6F20-FFF7-88B7-F49C-8B8CD9F07405}"/>
              </a:ext>
            </a:extLst>
          </p:cNvPr>
          <p:cNvSpPr txBox="1"/>
          <p:nvPr>
            <p:custDataLst>
              <p:tags r:id="rId1"/>
            </p:custDataLst>
          </p:nvPr>
        </p:nvSpPr>
        <p:spPr>
          <a:xfrm>
            <a:off x="279891" y="490337"/>
            <a:ext cx="5531281" cy="523220"/>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IDENTIFIER DES MOTS-CLÉS</a:t>
            </a:r>
          </a:p>
        </p:txBody>
      </p:sp>
      <p:sp>
        <p:nvSpPr>
          <p:cNvPr id="3" name="ZoneTexte 2">
            <a:extLst>
              <a:ext uri="{FF2B5EF4-FFF2-40B4-BE49-F238E27FC236}">
                <a16:creationId xmlns:a16="http://schemas.microsoft.com/office/drawing/2014/main" id="{C237499D-7201-38BC-5055-9B56AB5F192E}"/>
              </a:ext>
            </a:extLst>
          </p:cNvPr>
          <p:cNvSpPr txBox="1"/>
          <p:nvPr>
            <p:custDataLst>
              <p:tags r:id="rId2"/>
            </p:custDataLst>
          </p:nvPr>
        </p:nvSpPr>
        <p:spPr>
          <a:xfrm>
            <a:off x="9280627" y="179518"/>
            <a:ext cx="2781017" cy="1231106"/>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400" b="1" dirty="0">
                <a:solidFill>
                  <a:srgbClr val="FF0000"/>
                </a:solidFill>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5" name="ZoneTexte 4">
            <a:extLst>
              <a:ext uri="{FF2B5EF4-FFF2-40B4-BE49-F238E27FC236}">
                <a16:creationId xmlns:a16="http://schemas.microsoft.com/office/drawing/2014/main" id="{AC71ADE2-61D9-F896-8E4B-B13B67468A9F}"/>
              </a:ext>
            </a:extLst>
          </p:cNvPr>
          <p:cNvSpPr txBox="1"/>
          <p:nvPr>
            <p:custDataLst>
              <p:tags r:id="rId3"/>
            </p:custDataLst>
          </p:nvPr>
        </p:nvSpPr>
        <p:spPr>
          <a:xfrm>
            <a:off x="382273" y="1133475"/>
            <a:ext cx="11356541" cy="5506636"/>
          </a:xfrm>
          <a:prstGeom prst="rect">
            <a:avLst/>
          </a:prstGeom>
          <a:noFill/>
          <a:ln>
            <a:solidFill>
              <a:schemeClr val="bg1"/>
            </a:solidFill>
          </a:ln>
        </p:spPr>
        <p:txBody>
          <a:bodyPr wrap="square" numCol="1">
            <a:spAutoFit/>
          </a:bodyPr>
          <a:lstStyle/>
          <a:p>
            <a:pPr>
              <a:spcBef>
                <a:spcPts val="100"/>
              </a:spcBef>
            </a:pPr>
            <a:r>
              <a:rPr lang="fr-CA" sz="1600" dirty="0">
                <a:solidFill>
                  <a:schemeClr val="bg1"/>
                </a:solidFill>
                <a:highlight>
                  <a:srgbClr val="000080"/>
                </a:highlight>
                <a:latin typeface="Aptos Display" panose="020B0004020202020204" pitchFamily="34" charset="0"/>
              </a:rPr>
              <a:t>*** PROMPT 2 À DONNER À L’IA *** </a:t>
            </a:r>
          </a:p>
          <a:p>
            <a:pPr>
              <a:spcBef>
                <a:spcPts val="100"/>
              </a:spcBef>
            </a:pPr>
            <a:endParaRPr lang="fr-CA" sz="1600" dirty="0">
              <a:solidFill>
                <a:schemeClr val="bg1"/>
              </a:solidFill>
              <a:highlight>
                <a:srgbClr val="000080"/>
              </a:highlight>
              <a:latin typeface="Aptos Display" panose="020B0004020202020204" pitchFamily="34" charset="0"/>
            </a:endParaRPr>
          </a:p>
          <a:p>
            <a:pPr>
              <a:spcBef>
                <a:spcPts val="100"/>
              </a:spcBef>
            </a:pPr>
            <a:r>
              <a:rPr lang="fr-CA" sz="1600" dirty="0">
                <a:solidFill>
                  <a:schemeClr val="bg1"/>
                </a:solidFill>
                <a:latin typeface="Aptos Display" panose="020B0004020202020204" pitchFamily="34" charset="0"/>
              </a:rPr>
              <a:t>Continue et aide‑moi à extraire des mots‑clés pertinents à partir de mon sujet de recherche afin d’optimiser les recherches dans les bases de données documentaires et les moteurs de recherche.</a:t>
            </a:r>
          </a:p>
          <a:p>
            <a:pPr>
              <a:spcBef>
                <a:spcPts val="100"/>
              </a:spcBef>
            </a:pPr>
            <a:r>
              <a:rPr lang="fr-CA" sz="1600" dirty="0">
                <a:solidFill>
                  <a:schemeClr val="bg1"/>
                </a:solidFill>
                <a:latin typeface="Aptos Display" panose="020B0004020202020204" pitchFamily="34" charset="0"/>
              </a:rPr>
              <a:t>RÈGLES : </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Proposer uniquement des termes courts, simples et précis (1 à 2 mots).</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Exclure toute expression longue, phrase ou question.</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pas introduire de contenu disciplinaire spécifique.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Sélectionner des termes adaptés à la recherche documentaire (bases de données, catalogues, Google).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Inclure, lorsque pertinent, des équivalents ou traductions en anglais.</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suggérer aucune autre étape de recherche.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fournir aucune information non demandée.</a:t>
            </a:r>
          </a:p>
          <a:p>
            <a:pPr>
              <a:spcBef>
                <a:spcPts val="100"/>
              </a:spcBef>
            </a:pPr>
            <a:r>
              <a:rPr lang="fr-CA" sz="1600" dirty="0">
                <a:solidFill>
                  <a:schemeClr val="bg1"/>
                </a:solidFill>
                <a:latin typeface="Aptos Display" panose="020B0004020202020204" pitchFamily="34" charset="0"/>
              </a:rPr>
              <a:t>MISSION : Identification des concepts et des termes </a:t>
            </a:r>
          </a:p>
          <a:p>
            <a:pPr>
              <a:spcBef>
                <a:spcPts val="100"/>
              </a:spcBef>
            </a:pPr>
            <a:r>
              <a:rPr lang="fr-CA" sz="1600" dirty="0">
                <a:solidFill>
                  <a:schemeClr val="bg1"/>
                </a:solidFill>
                <a:latin typeface="Aptos Display" panose="020B0004020202020204" pitchFamily="34" charset="0"/>
              </a:rPr>
              <a:t>• À partir de mon sujet, identifier 2 ou 3 concepts principaux. </a:t>
            </a:r>
          </a:p>
          <a:p>
            <a:pPr>
              <a:spcBef>
                <a:spcPts val="100"/>
              </a:spcBef>
            </a:pPr>
            <a:r>
              <a:rPr lang="fr-CA" sz="1600" dirty="0">
                <a:solidFill>
                  <a:schemeClr val="bg1"/>
                </a:solidFill>
                <a:latin typeface="Aptos Display" panose="020B0004020202020204" pitchFamily="34" charset="0"/>
              </a:rPr>
              <a:t>• Présenter les résultats dans un tableau à deux colonnes : </a:t>
            </a:r>
          </a:p>
          <a:p>
            <a:pPr>
              <a:spcBef>
                <a:spcPts val="100"/>
              </a:spcBef>
            </a:pPr>
            <a:r>
              <a:rPr lang="fr-CA" sz="1600" dirty="0">
                <a:solidFill>
                  <a:schemeClr val="bg1"/>
                </a:solidFill>
                <a:latin typeface="Aptos Display" panose="020B0004020202020204" pitchFamily="34" charset="0"/>
              </a:rPr>
              <a:t>	o	Concept principal</a:t>
            </a:r>
          </a:p>
          <a:p>
            <a:pPr>
              <a:spcBef>
                <a:spcPts val="100"/>
              </a:spcBef>
            </a:pPr>
            <a:r>
              <a:rPr lang="fr-CA" sz="1600" dirty="0">
                <a:solidFill>
                  <a:schemeClr val="bg1"/>
                </a:solidFill>
                <a:latin typeface="Aptos Display" panose="020B0004020202020204" pitchFamily="34" charset="0"/>
              </a:rPr>
              <a:t>	o	Termes associés / synonymes</a:t>
            </a:r>
          </a:p>
          <a:p>
            <a:pPr>
              <a:spcBef>
                <a:spcPts val="100"/>
              </a:spcBef>
            </a:pPr>
            <a:r>
              <a:rPr lang="fr-CA" sz="1600" dirty="0">
                <a:solidFill>
                  <a:schemeClr val="bg1"/>
                </a:solidFill>
                <a:latin typeface="Aptos Display" panose="020B0004020202020204" pitchFamily="34" charset="0"/>
              </a:rPr>
              <a:t>• Pour chaque concept : </a:t>
            </a:r>
          </a:p>
          <a:p>
            <a:pPr>
              <a:spcBef>
                <a:spcPts val="100"/>
              </a:spcBef>
            </a:pPr>
            <a:r>
              <a:rPr lang="fr-CA" sz="1600" dirty="0">
                <a:solidFill>
                  <a:schemeClr val="bg1"/>
                </a:solidFill>
                <a:latin typeface="Aptos Display" panose="020B0004020202020204" pitchFamily="34" charset="0"/>
              </a:rPr>
              <a:t>	o	proposer au moins 3 termes associés ;</a:t>
            </a:r>
          </a:p>
          <a:p>
            <a:pPr>
              <a:spcBef>
                <a:spcPts val="100"/>
              </a:spcBef>
            </a:pPr>
            <a:r>
              <a:rPr lang="fr-CA" sz="1600" dirty="0">
                <a:solidFill>
                  <a:schemeClr val="bg1"/>
                </a:solidFill>
                <a:latin typeface="Aptos Display" panose="020B0004020202020204" pitchFamily="34" charset="0"/>
              </a:rPr>
              <a:t>	o	privilégier des synonymes, notions voisines ou équivalents linguistiques ;</a:t>
            </a:r>
          </a:p>
          <a:p>
            <a:pPr>
              <a:spcBef>
                <a:spcPts val="100"/>
              </a:spcBef>
            </a:pPr>
            <a:r>
              <a:rPr lang="fr-CA" sz="1600" dirty="0">
                <a:solidFill>
                  <a:schemeClr val="bg1"/>
                </a:solidFill>
                <a:latin typeface="Aptos Display" panose="020B0004020202020204" pitchFamily="34" charset="0"/>
              </a:rPr>
              <a:t>	o	inclure, lorsque pertinent, des traductions utiles (français / anglais).</a:t>
            </a:r>
          </a:p>
        </p:txBody>
      </p:sp>
      <p:sp>
        <p:nvSpPr>
          <p:cNvPr id="8" name="Rectangle 7">
            <a:extLst>
              <a:ext uri="{FF2B5EF4-FFF2-40B4-BE49-F238E27FC236}">
                <a16:creationId xmlns:a16="http://schemas.microsoft.com/office/drawing/2014/main" id="{A9C20E1A-63CA-58D5-DA91-BD25E28E0ECF}"/>
              </a:ext>
            </a:extLst>
          </p:cNvPr>
          <p:cNvSpPr/>
          <p:nvPr>
            <p:custDataLst>
              <p:tags r:id="rId4"/>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00913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4FFC4-5988-8136-CBFB-B537226D4EB6}"/>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CD4458BA-334F-6041-7323-0FD02B02F681}"/>
              </a:ext>
            </a:extLst>
          </p:cNvPr>
          <p:cNvSpPr txBox="1"/>
          <p:nvPr>
            <p:custDataLst>
              <p:tags r:id="rId1"/>
            </p:custDataLst>
          </p:nvPr>
        </p:nvSpPr>
        <p:spPr>
          <a:xfrm>
            <a:off x="9280627" y="179518"/>
            <a:ext cx="2781017" cy="1231106"/>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400" b="1" dirty="0">
                <a:solidFill>
                  <a:srgbClr val="FF0000"/>
                </a:solidFill>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10" name="ZoneTexte 9">
            <a:extLst>
              <a:ext uri="{FF2B5EF4-FFF2-40B4-BE49-F238E27FC236}">
                <a16:creationId xmlns:a16="http://schemas.microsoft.com/office/drawing/2014/main" id="{8DA72BCC-BDE7-BBFC-6D77-73100213FBD4}"/>
              </a:ext>
            </a:extLst>
          </p:cNvPr>
          <p:cNvSpPr txBox="1"/>
          <p:nvPr>
            <p:custDataLst>
              <p:tags r:id="rId2"/>
            </p:custDataLst>
          </p:nvPr>
        </p:nvSpPr>
        <p:spPr>
          <a:xfrm>
            <a:off x="715677" y="2196498"/>
            <a:ext cx="10760646" cy="369332"/>
          </a:xfrm>
          <a:prstGeom prst="rect">
            <a:avLst/>
          </a:prstGeom>
          <a:solidFill>
            <a:srgbClr val="FF0000"/>
          </a:solidFill>
        </p:spPr>
        <p:txBody>
          <a:bodyPr wrap="square">
            <a:spAutoFit/>
          </a:bodyPr>
          <a:lstStyle/>
          <a:p>
            <a:r>
              <a:rPr lang="fr-CA" dirty="0">
                <a:solidFill>
                  <a:schemeClr val="tx1">
                    <a:lumMod val="85000"/>
                    <a:lumOff val="15000"/>
                  </a:schemeClr>
                </a:solidFill>
                <a:latin typeface="Aptos SemiBold" panose="020B0004020202020204" pitchFamily="34" charset="0"/>
              </a:rPr>
              <a:t>SUJET : Incidences des aliments </a:t>
            </a:r>
            <a:r>
              <a:rPr lang="fr-CA" dirty="0" err="1">
                <a:solidFill>
                  <a:schemeClr val="tx1">
                    <a:lumMod val="85000"/>
                    <a:lumOff val="15000"/>
                  </a:schemeClr>
                </a:solidFill>
                <a:latin typeface="Aptos SemiBold" panose="020B0004020202020204" pitchFamily="34" charset="0"/>
              </a:rPr>
              <a:t>ultratransformés</a:t>
            </a:r>
            <a:r>
              <a:rPr lang="fr-CA" dirty="0">
                <a:solidFill>
                  <a:schemeClr val="tx1">
                    <a:lumMod val="85000"/>
                    <a:lumOff val="15000"/>
                  </a:schemeClr>
                </a:solidFill>
                <a:latin typeface="Aptos SemiBold" panose="020B0004020202020204" pitchFamily="34" charset="0"/>
              </a:rPr>
              <a:t> sur la santé des jeunes enfants au Canada</a:t>
            </a:r>
          </a:p>
        </p:txBody>
      </p:sp>
      <p:graphicFrame>
        <p:nvGraphicFramePr>
          <p:cNvPr id="15" name="Tableau 14">
            <a:extLst>
              <a:ext uri="{FF2B5EF4-FFF2-40B4-BE49-F238E27FC236}">
                <a16:creationId xmlns:a16="http://schemas.microsoft.com/office/drawing/2014/main" id="{CDBDB0FB-4B6A-B2F7-49D4-6C2C510E8231}"/>
              </a:ext>
            </a:extLst>
          </p:cNvPr>
          <p:cNvGraphicFramePr>
            <a:graphicFrameLocks noGrp="1"/>
          </p:cNvGraphicFramePr>
          <p:nvPr>
            <p:custDataLst>
              <p:tags r:id="rId3"/>
            </p:custDataLst>
            <p:extLst>
              <p:ext uri="{D42A27DB-BD31-4B8C-83A1-F6EECF244321}">
                <p14:modId xmlns:p14="http://schemas.microsoft.com/office/powerpoint/2010/main" val="2171512130"/>
              </p:ext>
            </p:extLst>
          </p:nvPr>
        </p:nvGraphicFramePr>
        <p:xfrm>
          <a:off x="715677" y="2842979"/>
          <a:ext cx="10760646" cy="3077894"/>
        </p:xfrm>
        <a:graphic>
          <a:graphicData uri="http://schemas.openxmlformats.org/drawingml/2006/table">
            <a:tbl>
              <a:tblPr/>
              <a:tblGrid>
                <a:gridCol w="2004374">
                  <a:extLst>
                    <a:ext uri="{9D8B030D-6E8A-4147-A177-3AD203B41FA5}">
                      <a16:colId xmlns:a16="http://schemas.microsoft.com/office/drawing/2014/main" val="4218139056"/>
                    </a:ext>
                  </a:extLst>
                </a:gridCol>
                <a:gridCol w="2682326">
                  <a:extLst>
                    <a:ext uri="{9D8B030D-6E8A-4147-A177-3AD203B41FA5}">
                      <a16:colId xmlns:a16="http://schemas.microsoft.com/office/drawing/2014/main" val="928009661"/>
                    </a:ext>
                  </a:extLst>
                </a:gridCol>
                <a:gridCol w="6073946">
                  <a:extLst>
                    <a:ext uri="{9D8B030D-6E8A-4147-A177-3AD203B41FA5}">
                      <a16:colId xmlns:a16="http://schemas.microsoft.com/office/drawing/2014/main" val="105428923"/>
                    </a:ext>
                  </a:extLst>
                </a:gridCol>
              </a:tblGrid>
              <a:tr h="385472">
                <a:tc>
                  <a:txBody>
                    <a:bodyPr/>
                    <a:lstStyle/>
                    <a:p>
                      <a:endParaRPr lang="fr-CA" sz="2000" b="1"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1" dirty="0">
                          <a:solidFill>
                            <a:schemeClr val="bg1"/>
                          </a:solidFill>
                          <a:latin typeface="Aptos Display" panose="020B0004020202020204" pitchFamily="34" charset="0"/>
                        </a:rPr>
                        <a:t>CONCEPT PRINCIPAL</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1" dirty="0">
                          <a:solidFill>
                            <a:schemeClr val="bg1"/>
                          </a:solidFill>
                          <a:latin typeface="Aptos Display" panose="020B0004020202020204" pitchFamily="34" charset="0"/>
                        </a:rPr>
                        <a:t>Synonymes/termes associés</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60474455"/>
                  </a:ext>
                </a:extLst>
              </a:tr>
              <a:tr h="1068141">
                <a:tc>
                  <a:txBody>
                    <a:bodyPr/>
                    <a:lstStyle/>
                    <a:p>
                      <a:r>
                        <a:rPr lang="fr-CA" sz="2000" b="1" dirty="0">
                          <a:solidFill>
                            <a:schemeClr val="bg1"/>
                          </a:solidFill>
                          <a:latin typeface="Aptos Display" panose="020B0004020202020204" pitchFamily="34" charset="0"/>
                        </a:rPr>
                        <a:t>SOUS-SUJET #1</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Aliments </a:t>
                      </a:r>
                      <a:r>
                        <a:rPr lang="fr-CA" sz="2000" b="0" dirty="0" err="1">
                          <a:solidFill>
                            <a:schemeClr val="bg1"/>
                          </a:solidFill>
                          <a:latin typeface="Aptos Display" panose="020B0004020202020204" pitchFamily="34" charset="0"/>
                        </a:rPr>
                        <a:t>ultratransformés</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aliments industriels, transformation alimentaire, malbouffe, </a:t>
                      </a:r>
                      <a:r>
                        <a:rPr lang="fr-CA" sz="2000" b="0" dirty="0" err="1">
                          <a:solidFill>
                            <a:schemeClr val="bg1"/>
                          </a:solidFill>
                          <a:latin typeface="Aptos Display" panose="020B0004020202020204" pitchFamily="34" charset="0"/>
                        </a:rPr>
                        <a:t>junk</a:t>
                      </a:r>
                      <a:r>
                        <a:rPr lang="fr-CA" sz="2000" b="0" dirty="0">
                          <a:solidFill>
                            <a:schemeClr val="bg1"/>
                          </a:solidFill>
                          <a:latin typeface="Aptos Display" panose="020B0004020202020204" pitchFamily="34" charset="0"/>
                        </a:rPr>
                        <a:t> </a:t>
                      </a:r>
                      <a:r>
                        <a:rPr lang="fr-CA" sz="2000" b="0" dirty="0" err="1">
                          <a:solidFill>
                            <a:schemeClr val="bg1"/>
                          </a:solidFill>
                          <a:latin typeface="Aptos Display" panose="020B0004020202020204" pitchFamily="34" charset="0"/>
                        </a:rPr>
                        <a:t>food</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69172021"/>
                  </a:ext>
                </a:extLst>
              </a:tr>
              <a:tr h="897474">
                <a:tc>
                  <a:txBody>
                    <a:bodyPr/>
                    <a:lstStyle/>
                    <a:p>
                      <a:r>
                        <a:rPr lang="fr-CA" sz="2000" b="1" dirty="0">
                          <a:solidFill>
                            <a:schemeClr val="bg1"/>
                          </a:solidFill>
                          <a:latin typeface="Aptos Display" panose="020B0004020202020204" pitchFamily="34" charset="0"/>
                        </a:rPr>
                        <a:t>SOUS-SUJET #2</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Santé</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bien-être, troubles, maladies, </a:t>
                      </a:r>
                      <a:r>
                        <a:rPr lang="fr-CA" sz="2000" b="0" dirty="0" err="1">
                          <a:solidFill>
                            <a:schemeClr val="bg1"/>
                          </a:solidFill>
                          <a:latin typeface="Aptos Display" panose="020B0004020202020204" pitchFamily="34" charset="0"/>
                        </a:rPr>
                        <a:t>health</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93730733"/>
                  </a:ext>
                </a:extLst>
              </a:tr>
              <a:tr h="726807">
                <a:tc>
                  <a:txBody>
                    <a:bodyPr/>
                    <a:lstStyle/>
                    <a:p>
                      <a:r>
                        <a:rPr lang="fr-CA" sz="2000" b="1" dirty="0">
                          <a:solidFill>
                            <a:schemeClr val="bg1"/>
                          </a:solidFill>
                          <a:latin typeface="Aptos Display" panose="020B0004020202020204" pitchFamily="34" charset="0"/>
                        </a:rPr>
                        <a:t>SOUS-SUJET #3</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Enfants</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000" b="0" dirty="0">
                          <a:solidFill>
                            <a:schemeClr val="bg1"/>
                          </a:solidFill>
                          <a:latin typeface="Aptos Display" panose="020B0004020202020204" pitchFamily="34" charset="0"/>
                        </a:rPr>
                        <a:t>bébé, nourrisson, préscolaire, </a:t>
                      </a:r>
                      <a:r>
                        <a:rPr lang="fr-CA" sz="2000" b="0" dirty="0" err="1">
                          <a:solidFill>
                            <a:schemeClr val="bg1"/>
                          </a:solidFill>
                          <a:latin typeface="Aptos Display" panose="020B0004020202020204" pitchFamily="34" charset="0"/>
                        </a:rPr>
                        <a:t>childhood</a:t>
                      </a:r>
                      <a:r>
                        <a:rPr lang="fr-CA" sz="2000" b="0" dirty="0">
                          <a:solidFill>
                            <a:schemeClr val="bg1"/>
                          </a:solidFill>
                          <a:latin typeface="Aptos Display" panose="020B0004020202020204" pitchFamily="34" charset="0"/>
                        </a:rPr>
                        <a:t>, </a:t>
                      </a:r>
                      <a:r>
                        <a:rPr lang="fr-CA" sz="2000" b="0" dirty="0" err="1">
                          <a:solidFill>
                            <a:schemeClr val="bg1"/>
                          </a:solidFill>
                          <a:latin typeface="Aptos Display" panose="020B0004020202020204" pitchFamily="34" charset="0"/>
                        </a:rPr>
                        <a:t>children</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18462384"/>
                  </a:ext>
                </a:extLst>
              </a:tr>
            </a:tbl>
          </a:graphicData>
        </a:graphic>
      </p:graphicFrame>
      <p:sp>
        <p:nvSpPr>
          <p:cNvPr id="5" name="Rectangle 4">
            <a:extLst>
              <a:ext uri="{FF2B5EF4-FFF2-40B4-BE49-F238E27FC236}">
                <a16:creationId xmlns:a16="http://schemas.microsoft.com/office/drawing/2014/main" id="{B411B6BE-21B9-2B2B-01BF-AE1D017EF9AD}"/>
              </a:ext>
            </a:extLst>
          </p:cNvPr>
          <p:cNvSpPr/>
          <p:nvPr>
            <p:custDataLst>
              <p:tags r:id="rId4"/>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7" name="ZoneTexte 6">
            <a:extLst>
              <a:ext uri="{FF2B5EF4-FFF2-40B4-BE49-F238E27FC236}">
                <a16:creationId xmlns:a16="http://schemas.microsoft.com/office/drawing/2014/main" id="{AF4393D2-E6E3-6494-A750-A0A2E0BD55C4}"/>
              </a:ext>
            </a:extLst>
          </p:cNvPr>
          <p:cNvSpPr txBox="1"/>
          <p:nvPr>
            <p:custDataLst>
              <p:tags r:id="rId5"/>
            </p:custDataLst>
          </p:nvPr>
        </p:nvSpPr>
        <p:spPr>
          <a:xfrm>
            <a:off x="279891" y="490337"/>
            <a:ext cx="5531281" cy="523220"/>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IDENTIFIER DES MOTS-CLÉS</a:t>
            </a:r>
          </a:p>
        </p:txBody>
      </p:sp>
    </p:spTree>
    <p:extLst>
      <p:ext uri="{BB962C8B-B14F-4D97-AF65-F5344CB8AC3E}">
        <p14:creationId xmlns:p14="http://schemas.microsoft.com/office/powerpoint/2010/main" val="2533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avec flèche vers la gauche 6"/>
          <p:cNvSpPr/>
          <p:nvPr>
            <p:custDataLst>
              <p:tags r:id="rId1"/>
            </p:custDataLst>
          </p:nvPr>
        </p:nvSpPr>
        <p:spPr>
          <a:xfrm>
            <a:off x="5950374" y="3446032"/>
            <a:ext cx="6171225" cy="1309745"/>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i="0" dirty="0">
                <a:solidFill>
                  <a:schemeClr val="bg1"/>
                </a:solidFill>
                <a:effectLst/>
                <a:latin typeface="Aptos ExtraBold" panose="020B0004020202020204" pitchFamily="34" charset="0"/>
              </a:rPr>
              <a:t>Plus de 90 % </a:t>
            </a:r>
            <a:endParaRPr lang="fr-CA" sz="2000" b="1" dirty="0">
              <a:solidFill>
                <a:schemeClr val="bg1"/>
              </a:solidFill>
              <a:latin typeface="Aptos SemiBold" panose="020B0004020202020204" pitchFamily="34" charset="0"/>
            </a:endParaRPr>
          </a:p>
          <a:p>
            <a:pPr>
              <a:defRPr/>
            </a:pPr>
            <a:r>
              <a:rPr lang="fr-CA" sz="2000" i="0" dirty="0">
                <a:solidFill>
                  <a:schemeClr val="bg1"/>
                </a:solidFill>
                <a:effectLst/>
                <a:latin typeface="Aptos Display" panose="020B0004020202020204" pitchFamily="34" charset="0"/>
              </a:rPr>
              <a:t>Web caché (et payant) : bases de données protégées par mot de passe, contenus universitaires, archives et autres ressources non accessibles librement. </a:t>
            </a:r>
            <a:endParaRPr lang="fr-CA" sz="2000" dirty="0">
              <a:solidFill>
                <a:schemeClr val="bg1"/>
              </a:solidFill>
              <a:latin typeface="Aptos Display" panose="020B000402020202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8352CAAA-2C6C-4675-A4F8-DD4AAC5B0320}"/>
              </a:ext>
            </a:extLst>
          </p:cNvPr>
          <p:cNvSpPr txBox="1">
            <a:spLocks/>
          </p:cNvSpPr>
          <p:nvPr>
            <p:custDataLst>
              <p:tags r:id="rId2"/>
            </p:custDataLst>
          </p:nvPr>
        </p:nvSpPr>
        <p:spPr bwMode="auto">
          <a:xfrm>
            <a:off x="2021344" y="94975"/>
            <a:ext cx="7114029"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r-CA" altLang="fr-FR" sz="4000" b="1">
                <a:solidFill>
                  <a:schemeClr val="bg1"/>
                </a:solidFill>
                <a:latin typeface="Aptos SemiBold" panose="020B0004020202020204" pitchFamily="34" charset="0"/>
              </a:rPr>
              <a:t>Le web… on y trouve tout?</a:t>
            </a:r>
            <a:endParaRPr lang="fr-FR" altLang="fr-FR" sz="4000" b="1">
              <a:solidFill>
                <a:schemeClr val="bg1"/>
              </a:solidFill>
              <a:latin typeface="Aptos SemiBold" panose="020B0004020202020204" pitchFamily="34" charset="0"/>
            </a:endParaRPr>
          </a:p>
        </p:txBody>
      </p:sp>
      <p:sp>
        <p:nvSpPr>
          <p:cNvPr id="2" name="Rectangle 1">
            <a:extLst>
              <a:ext uri="{FF2B5EF4-FFF2-40B4-BE49-F238E27FC236}">
                <a16:creationId xmlns:a16="http://schemas.microsoft.com/office/drawing/2014/main" id="{096215A6-2F1C-7DF5-90B7-9E41E80DDEFF}"/>
              </a:ext>
            </a:extLst>
          </p:cNvPr>
          <p:cNvSpPr/>
          <p:nvPr>
            <p:custDataLst>
              <p:tags r:id="rId3"/>
            </p:custDataLst>
          </p:nvPr>
        </p:nvSpPr>
        <p:spPr>
          <a:xfrm>
            <a:off x="721103" y="1141888"/>
            <a:ext cx="6243484" cy="11940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latin typeface="Aptos SemiBold" panose="020B0004020202020204" pitchFamily="34" charset="0"/>
            </a:endParaRPr>
          </a:p>
        </p:txBody>
      </p:sp>
      <p:sp>
        <p:nvSpPr>
          <p:cNvPr id="9" name="Rectangle avec flèche vers la gauche 6">
            <a:extLst>
              <a:ext uri="{FF2B5EF4-FFF2-40B4-BE49-F238E27FC236}">
                <a16:creationId xmlns:a16="http://schemas.microsoft.com/office/drawing/2014/main" id="{04A08263-D188-49AC-8902-6F698E6BB643}"/>
              </a:ext>
            </a:extLst>
          </p:cNvPr>
          <p:cNvSpPr/>
          <p:nvPr>
            <p:custDataLst>
              <p:tags r:id="rId4"/>
            </p:custDataLst>
          </p:nvPr>
        </p:nvSpPr>
        <p:spPr>
          <a:xfrm>
            <a:off x="5950375" y="1681061"/>
            <a:ext cx="6118470" cy="1309745"/>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dirty="0">
                <a:solidFill>
                  <a:schemeClr val="bg1"/>
                </a:solidFill>
                <a:latin typeface="Aptos ExtraBold" panose="020B0004020202020204" pitchFamily="34" charset="0"/>
                <a:cs typeface="Calibri" panose="020F0502020204030204" pitchFamily="34" charset="0"/>
              </a:rPr>
              <a:t>4 à 6 %</a:t>
            </a:r>
          </a:p>
          <a:p>
            <a:pPr>
              <a:defRPr/>
            </a:pPr>
            <a:r>
              <a:rPr lang="fr-CA" sz="2000" dirty="0">
                <a:solidFill>
                  <a:schemeClr val="bg1"/>
                </a:solidFill>
                <a:latin typeface="Aptos Display" panose="020B0004020202020204" pitchFamily="34" charset="0"/>
                <a:cs typeface="Calibri" panose="020F0502020204030204" pitchFamily="34" charset="0"/>
              </a:rPr>
              <a:t>Web visible, </a:t>
            </a:r>
            <a:r>
              <a:rPr lang="fr-CA" sz="2000" dirty="0"/>
              <a:t>indexé par les moteurs de recherche</a:t>
            </a:r>
            <a:r>
              <a:rPr lang="fr-CA" sz="2000" dirty="0">
                <a:solidFill>
                  <a:schemeClr val="bg1"/>
                </a:solidFill>
                <a:latin typeface="Aptos Display" panose="020B0004020202020204" pitchFamily="34" charset="0"/>
                <a:cs typeface="Calibri" panose="020F0502020204030204" pitchFamily="34" charset="0"/>
              </a:rPr>
              <a:t> : réseaux sociaux, outils d’intelligences artificielles, sites d’actualités, blogues.</a:t>
            </a:r>
          </a:p>
        </p:txBody>
      </p:sp>
      <p:sp>
        <p:nvSpPr>
          <p:cNvPr id="4" name="ZoneTexte 3">
            <a:extLst>
              <a:ext uri="{FF2B5EF4-FFF2-40B4-BE49-F238E27FC236}">
                <a16:creationId xmlns:a16="http://schemas.microsoft.com/office/drawing/2014/main" id="{4CFD5671-4D16-5CD3-4105-1C7563E50C4E}"/>
              </a:ext>
            </a:extLst>
          </p:cNvPr>
          <p:cNvSpPr txBox="1"/>
          <p:nvPr>
            <p:custDataLst>
              <p:tags r:id="rId5"/>
            </p:custDataLst>
          </p:nvPr>
        </p:nvSpPr>
        <p:spPr>
          <a:xfrm>
            <a:off x="9489057" y="27708"/>
            <a:ext cx="2632542" cy="1231106"/>
          </a:xfrm>
          <a:prstGeom prst="rect">
            <a:avLst/>
          </a:prstGeom>
          <a:solidFill>
            <a:schemeClr val="bg1"/>
          </a:solidFill>
          <a:ln w="12700">
            <a:solidFill>
              <a:schemeClr val="bg1"/>
            </a:solidFill>
          </a:ln>
        </p:spPr>
        <p:txBody>
          <a:bodyPr wrap="square" numCol="1">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400" dirty="0">
                <a:solidFill>
                  <a:srgbClr val="FE06CF"/>
                </a:solidFill>
                <a:latin typeface="Aptos ExtraBold" panose="020B0004020202020204" pitchFamily="34" charset="0"/>
              </a:rPr>
              <a:t>CHOISIR LES SOURCES </a:t>
            </a:r>
            <a:endParaRPr lang="fr-CA" sz="1050" dirty="0">
              <a:latin typeface="Aptos ExtraBold" panose="020B0004020202020204" pitchFamily="34" charset="0"/>
            </a:endParaRP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pic>
        <p:nvPicPr>
          <p:cNvPr id="3074" name="Picture 2">
            <a:extLst>
              <a:ext uri="{FF2B5EF4-FFF2-40B4-BE49-F238E27FC236}">
                <a16:creationId xmlns:a16="http://schemas.microsoft.com/office/drawing/2014/main" id="{E9207567-ADEA-557B-6CD2-A42188C79951}"/>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265751" y="1085338"/>
            <a:ext cx="5507781" cy="550778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1209974-46D9-4CFF-EAFA-F94218899799}"/>
              </a:ext>
            </a:extLst>
          </p:cNvPr>
          <p:cNvSpPr txBox="1"/>
          <p:nvPr>
            <p:custDataLst>
              <p:tags r:id="rId7"/>
            </p:custDataLst>
          </p:nvPr>
        </p:nvSpPr>
        <p:spPr>
          <a:xfrm>
            <a:off x="-17891" y="6520749"/>
            <a:ext cx="12192000" cy="276999"/>
          </a:xfrm>
          <a:prstGeom prst="rect">
            <a:avLst/>
          </a:prstGeom>
          <a:noFill/>
        </p:spPr>
        <p:txBody>
          <a:bodyPr wrap="square">
            <a:spAutoFit/>
          </a:bodyPr>
          <a:lstStyle/>
          <a:p>
            <a:r>
              <a:rPr lang="en-US" sz="1200">
                <a:solidFill>
                  <a:schemeClr val="bg1"/>
                </a:solidFill>
                <a:effectLst/>
              </a:rPr>
              <a:t>Greengard, Samuel. (2025). Deep web | Definition, Search Engines, &amp; Difference from Dark Web |. In </a:t>
            </a:r>
            <a:r>
              <a:rPr lang="en-US" sz="1200" i="1">
                <a:solidFill>
                  <a:schemeClr val="bg1"/>
                </a:solidFill>
                <a:effectLst/>
              </a:rPr>
              <a:t>Britannica</a:t>
            </a:r>
            <a:r>
              <a:rPr lang="en-US" sz="1200">
                <a:solidFill>
                  <a:schemeClr val="bg1"/>
                </a:solidFill>
                <a:effectLst/>
              </a:rPr>
              <a:t>. </a:t>
            </a:r>
            <a:r>
              <a:rPr lang="en-US" sz="1200">
                <a:solidFill>
                  <a:schemeClr val="bg1"/>
                </a:solidFill>
                <a:effectLst/>
                <a:hlinkClick r:id="rId12">
                  <a:extLst>
                    <a:ext uri="{A12FA001-AC4F-418D-AE19-62706E023703}">
                      <ahyp:hlinkClr xmlns:ahyp="http://schemas.microsoft.com/office/drawing/2018/hyperlinkcolor" val="tx"/>
                    </a:ext>
                  </a:extLst>
                </a:hlinkClick>
              </a:rPr>
              <a:t>https://www.britannica.com/technology/deep-web</a:t>
            </a:r>
            <a:endParaRPr lang="en-US" sz="1200">
              <a:solidFill>
                <a:schemeClr val="bg1"/>
              </a:solidFill>
              <a:effectLst/>
            </a:endParaRPr>
          </a:p>
        </p:txBody>
      </p:sp>
      <p:sp>
        <p:nvSpPr>
          <p:cNvPr id="6" name="Rectangle avec flèche vers la gauche 6">
            <a:extLst>
              <a:ext uri="{FF2B5EF4-FFF2-40B4-BE49-F238E27FC236}">
                <a16:creationId xmlns:a16="http://schemas.microsoft.com/office/drawing/2014/main" id="{0AB52ED6-45E1-03EB-1149-AC8165319BDF}"/>
              </a:ext>
            </a:extLst>
          </p:cNvPr>
          <p:cNvSpPr/>
          <p:nvPr>
            <p:custDataLst>
              <p:tags r:id="rId8"/>
            </p:custDataLst>
          </p:nvPr>
        </p:nvSpPr>
        <p:spPr>
          <a:xfrm>
            <a:off x="5950375" y="5335862"/>
            <a:ext cx="6118470" cy="1022561"/>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i="0" dirty="0">
                <a:solidFill>
                  <a:schemeClr val="bg1"/>
                </a:solidFill>
                <a:effectLst/>
                <a:latin typeface="Aptos ExtraBold" panose="020B0004020202020204" pitchFamily="34" charset="0"/>
              </a:rPr>
              <a:t>Moins de 1 % </a:t>
            </a:r>
            <a:endParaRPr lang="fr-CA" sz="2000" b="1" dirty="0">
              <a:solidFill>
                <a:schemeClr val="bg1"/>
              </a:solidFill>
              <a:latin typeface="Aptos SemiBold" panose="020B0004020202020204" pitchFamily="34" charset="0"/>
            </a:endParaRPr>
          </a:p>
          <a:p>
            <a:pPr>
              <a:defRPr/>
            </a:pPr>
            <a:r>
              <a:rPr lang="fr-CA" sz="2000" dirty="0"/>
              <a:t>Réseau crypté et anonyme : forums, marchés noirs et activités illicites. Tout n’est pas illégal. </a:t>
            </a:r>
            <a:endParaRPr lang="fr-CA" sz="2000" dirty="0">
              <a:solidFill>
                <a:schemeClr val="bg1"/>
              </a:solidFill>
              <a:latin typeface="Aptos Display"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4059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374169-CBA7-9F89-B6A3-642F3D01FB49}"/>
              </a:ext>
            </a:extLst>
          </p:cNvPr>
          <p:cNvSpPr txBox="1"/>
          <p:nvPr>
            <p:custDataLst>
              <p:tags r:id="rId1"/>
            </p:custDataLst>
          </p:nvPr>
        </p:nvSpPr>
        <p:spPr>
          <a:xfrm>
            <a:off x="7093789" y="0"/>
            <a:ext cx="5098211" cy="677108"/>
          </a:xfrm>
          <a:prstGeom prst="rect">
            <a:avLst/>
          </a:prstGeom>
          <a:solidFill>
            <a:schemeClr val="bg1"/>
          </a:solidFill>
          <a:ln w="12700">
            <a:solidFill>
              <a:schemeClr val="bg1"/>
            </a:solidFill>
          </a:ln>
        </p:spPr>
        <p:txBody>
          <a:bodyPr wrap="square" numCol="2">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400" dirty="0">
                <a:solidFill>
                  <a:srgbClr val="FE06CF"/>
                </a:solidFill>
                <a:latin typeface="Aptos ExtraBold" panose="020B0004020202020204" pitchFamily="34" charset="0"/>
              </a:rPr>
              <a:t>CHOISIR LES SOURCES </a:t>
            </a:r>
            <a:endParaRPr lang="fr-CA" sz="1050" dirty="0">
              <a:latin typeface="Aptos ExtraBold" panose="020B0004020202020204" pitchFamily="34" charset="0"/>
            </a:endParaRP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a:t>
            </a:r>
          </a:p>
        </p:txBody>
      </p:sp>
      <p:pic>
        <p:nvPicPr>
          <p:cNvPr id="7" name="Image 6" descr="Une image contenant texte, capture d’écran, Police&#10;&#10;Description générée automatiquement">
            <a:extLst>
              <a:ext uri="{FF2B5EF4-FFF2-40B4-BE49-F238E27FC236}">
                <a16:creationId xmlns:a16="http://schemas.microsoft.com/office/drawing/2014/main" id="{BB6D09D4-B73A-B768-C067-488CC77FDAA8}"/>
              </a:ext>
            </a:extLst>
          </p:cNvPr>
          <p:cNvPicPr>
            <a:picLocks noChangeAspect="1"/>
          </p:cNvPicPr>
          <p:nvPr>
            <p:custDataLst>
              <p:tags r:id="rId2"/>
            </p:custDataLst>
          </p:nvPr>
        </p:nvPicPr>
        <p:blipFill rotWithShape="1">
          <a:blip r:embed="rId5"/>
          <a:srcRect t="15398"/>
          <a:stretch/>
        </p:blipFill>
        <p:spPr>
          <a:xfrm>
            <a:off x="9525" y="1065509"/>
            <a:ext cx="12192001" cy="5802016"/>
          </a:xfrm>
          <a:prstGeom prst="rect">
            <a:avLst/>
          </a:prstGeom>
        </p:spPr>
      </p:pic>
    </p:spTree>
    <p:extLst>
      <p:ext uri="{BB962C8B-B14F-4D97-AF65-F5344CB8AC3E}">
        <p14:creationId xmlns:p14="http://schemas.microsoft.com/office/powerpoint/2010/main" val="39269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DC4E1-4711-7C58-9069-4131AD9C3635}"/>
            </a:ext>
          </a:extLst>
        </p:cNvPr>
        <p:cNvGrpSpPr/>
        <p:nvPr/>
      </p:nvGrpSpPr>
      <p:grpSpPr>
        <a:xfrm>
          <a:off x="0" y="0"/>
          <a:ext cx="0" cy="0"/>
          <a:chOff x="0" y="0"/>
          <a:chExt cx="0" cy="0"/>
        </a:xfrm>
      </p:grpSpPr>
      <p:sp>
        <p:nvSpPr>
          <p:cNvPr id="23554" name="Espace réservé du numéro de diapositive 2">
            <a:extLst>
              <a:ext uri="{FF2B5EF4-FFF2-40B4-BE49-F238E27FC236}">
                <a16:creationId xmlns:a16="http://schemas.microsoft.com/office/drawing/2014/main" id="{4D06C748-D497-465D-74AB-1C9A0E9F3458}"/>
              </a:ext>
            </a:extLst>
          </p:cNvPr>
          <p:cNvSpPr>
            <a:spLocks noGrp="1"/>
          </p:cNvSpPr>
          <p:nvPr>
            <p:ph type="sldNum" sz="quarter" idx="12"/>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18</a:t>
            </a:fld>
            <a:endParaRPr lang="fr-CA" altLang="fr-FR" sz="1200">
              <a:solidFill>
                <a:srgbClr val="898989"/>
              </a:solidFill>
              <a:latin typeface="Book Antiqua" panose="02040602050305030304" pitchFamily="18" charset="0"/>
            </a:endParaRPr>
          </a:p>
        </p:txBody>
      </p:sp>
      <p:sp>
        <p:nvSpPr>
          <p:cNvPr id="5" name="ZoneTexte 4">
            <a:extLst>
              <a:ext uri="{FF2B5EF4-FFF2-40B4-BE49-F238E27FC236}">
                <a16:creationId xmlns:a16="http://schemas.microsoft.com/office/drawing/2014/main" id="{D9279083-96EB-A3B9-5033-0C9F1E0E8805}"/>
              </a:ext>
            </a:extLst>
          </p:cNvPr>
          <p:cNvSpPr txBox="1"/>
          <p:nvPr>
            <p:custDataLst>
              <p:tags r:id="rId2"/>
            </p:custDataLst>
          </p:nvPr>
        </p:nvSpPr>
        <p:spPr>
          <a:xfrm>
            <a:off x="146552" y="997987"/>
            <a:ext cx="11942403" cy="5632311"/>
          </a:xfrm>
          <a:prstGeom prst="rect">
            <a:avLst/>
          </a:prstGeom>
          <a:noFill/>
          <a:ln>
            <a:solidFill>
              <a:schemeClr val="bg1"/>
            </a:solidFill>
          </a:ln>
        </p:spPr>
        <p:txBody>
          <a:bodyPr wrap="square" numCol="1">
            <a:spAutoFit/>
          </a:bodyPr>
          <a:lstStyle/>
          <a:p>
            <a:pPr>
              <a:spcBef>
                <a:spcPts val="600"/>
              </a:spcBef>
            </a:pPr>
            <a:r>
              <a:rPr lang="fr-CA" sz="2000" dirty="0">
                <a:solidFill>
                  <a:schemeClr val="bg1"/>
                </a:solidFill>
                <a:highlight>
                  <a:srgbClr val="000080"/>
                </a:highlight>
                <a:latin typeface="Aptos Display" panose="020B0004020202020204" pitchFamily="34" charset="0"/>
              </a:rPr>
              <a:t>***PROMPT 3 À DONNER À L’IA***</a:t>
            </a:r>
          </a:p>
          <a:p>
            <a:pPr>
              <a:spcBef>
                <a:spcPts val="600"/>
              </a:spcBef>
            </a:pPr>
            <a:endParaRPr lang="fr-CA" sz="2000" dirty="0">
              <a:solidFill>
                <a:schemeClr val="bg1"/>
              </a:solidFill>
              <a:highlight>
                <a:srgbClr val="000080"/>
              </a:highlight>
              <a:latin typeface="Aptos Display" panose="020B0004020202020204" pitchFamily="34" charset="0"/>
            </a:endParaRPr>
          </a:p>
          <a:p>
            <a:pPr>
              <a:spcBef>
                <a:spcPts val="600"/>
              </a:spcBef>
            </a:pPr>
            <a:r>
              <a:rPr lang="fr-CA" sz="2000" dirty="0">
                <a:solidFill>
                  <a:schemeClr val="bg1"/>
                </a:solidFill>
                <a:latin typeface="Aptos Display" panose="020B0004020202020204" pitchFamily="34" charset="0"/>
              </a:rPr>
              <a:t>Continue à agir comme un tuteur.</a:t>
            </a:r>
          </a:p>
          <a:p>
            <a:pPr>
              <a:spcBef>
                <a:spcPts val="600"/>
              </a:spcBef>
            </a:pPr>
            <a:r>
              <a:rPr lang="fr-CA" sz="2000" dirty="0">
                <a:solidFill>
                  <a:schemeClr val="bg1"/>
                </a:solidFill>
                <a:latin typeface="Aptos Display" panose="020B0004020202020204" pitchFamily="34" charset="0"/>
              </a:rPr>
              <a:t>ÉTAPE 1 : Teste ma compréhension réelle du vocabulaire retenu en me posant 2 questions, demande-moi ce que je souhaite plus concrètement chercher. Attends ma réponse avant de passer à la suivante. </a:t>
            </a:r>
          </a:p>
          <a:p>
            <a:pPr>
              <a:spcBef>
                <a:spcPts val="600"/>
              </a:spcBef>
            </a:pPr>
            <a:r>
              <a:rPr lang="fr-CA" sz="2000" dirty="0">
                <a:solidFill>
                  <a:schemeClr val="bg1"/>
                </a:solidFill>
                <a:latin typeface="Aptos Display" panose="020B0004020202020204" pitchFamily="34" charset="0"/>
              </a:rPr>
              <a:t>ÉTAPE 2 : Ensuite, aide-moi à créer une requête pour Google avec au minimum deux concepts. Utilise au moins deux mots par concept.</a:t>
            </a:r>
          </a:p>
          <a:p>
            <a:pPr>
              <a:spcBef>
                <a:spcPts val="600"/>
              </a:spcBef>
            </a:pPr>
            <a:r>
              <a:rPr lang="fr-CA" sz="2000" dirty="0">
                <a:solidFill>
                  <a:schemeClr val="bg1"/>
                </a:solidFill>
                <a:latin typeface="Aptos Display" panose="020B0004020202020204" pitchFamily="34" charset="0"/>
              </a:rPr>
              <a:t>ÉTAPE 3 : Demande-moi de tester la requête et de t’indiquer le nombre total de résultats et le nombre de résultats de moins de 5 ans. La cible idéale : entre 1 000 et 100 000 résultats totaux, et plus de 100 résultats récents. Si je suis hors cible, interroge-moi sur ce qui pourrait améliorer la requête et limiter le nombre de résultats, peut-être en ajoutant ou éliminant des filtres ou en ajoutant ou éliminant des synonymes ou des traductions.</a:t>
            </a:r>
          </a:p>
          <a:p>
            <a:pPr>
              <a:spcBef>
                <a:spcPts val="600"/>
              </a:spcBef>
            </a:pPr>
            <a:r>
              <a:rPr lang="fr-CA" sz="2000" dirty="0">
                <a:solidFill>
                  <a:schemeClr val="bg1"/>
                </a:solidFill>
                <a:latin typeface="Aptos Display" panose="020B0004020202020204" pitchFamily="34" charset="0"/>
              </a:rPr>
              <a:t>ÉTAPE 4 : Si et seulement si une nouvelle requête doit être formulée, explique pourquoi la nouvelle version fonctionne mieux. </a:t>
            </a:r>
          </a:p>
          <a:p>
            <a:pPr>
              <a:spcBef>
                <a:spcPts val="600"/>
              </a:spcBef>
            </a:pPr>
            <a:r>
              <a:rPr lang="fr-CA" sz="2000" dirty="0">
                <a:solidFill>
                  <a:schemeClr val="bg1"/>
                </a:solidFill>
                <a:latin typeface="Aptos Display" panose="020B0004020202020204" pitchFamily="34" charset="0"/>
              </a:rPr>
              <a:t>ÉTAPE 5 : Enfin, donne-moi une question de recherche en langage naturel, adaptée à une IA scientifique ou à une base de données académique. </a:t>
            </a:r>
          </a:p>
          <a:p>
            <a:pPr>
              <a:spcBef>
                <a:spcPts val="600"/>
              </a:spcBef>
            </a:pPr>
            <a:r>
              <a:rPr lang="fr-CA" sz="2000" dirty="0">
                <a:solidFill>
                  <a:schemeClr val="bg1"/>
                </a:solidFill>
                <a:latin typeface="Aptos Display" panose="020B0004020202020204" pitchFamily="34" charset="0"/>
              </a:rPr>
              <a:t>Réponds uniquement à ce qui est demandé, dans l’ordre indiqué.</a:t>
            </a:r>
          </a:p>
        </p:txBody>
      </p:sp>
      <p:sp>
        <p:nvSpPr>
          <p:cNvPr id="6" name="ZoneTexte 5">
            <a:extLst>
              <a:ext uri="{FF2B5EF4-FFF2-40B4-BE49-F238E27FC236}">
                <a16:creationId xmlns:a16="http://schemas.microsoft.com/office/drawing/2014/main" id="{F59E60C1-8F32-BE05-0255-0DFC4C8A5D24}"/>
              </a:ext>
            </a:extLst>
          </p:cNvPr>
          <p:cNvSpPr txBox="1"/>
          <p:nvPr>
            <p:custDataLst>
              <p:tags r:id="rId3"/>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WEB #1</a:t>
            </a:r>
          </a:p>
        </p:txBody>
      </p:sp>
      <p:sp>
        <p:nvSpPr>
          <p:cNvPr id="3" name="ZoneTexte 2">
            <a:extLst>
              <a:ext uri="{FF2B5EF4-FFF2-40B4-BE49-F238E27FC236}">
                <a16:creationId xmlns:a16="http://schemas.microsoft.com/office/drawing/2014/main" id="{D6504785-5791-48B2-8F6C-2ED23D440F6F}"/>
              </a:ext>
            </a:extLst>
          </p:cNvPr>
          <p:cNvSpPr txBox="1"/>
          <p:nvPr>
            <p:custDataLst>
              <p:tags r:id="rId4"/>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7" name="Rectangle 6">
            <a:extLst>
              <a:ext uri="{FF2B5EF4-FFF2-40B4-BE49-F238E27FC236}">
                <a16:creationId xmlns:a16="http://schemas.microsoft.com/office/drawing/2014/main" id="{9C00D6BD-431E-ABEE-4769-D8F50A3F8371}"/>
              </a:ext>
            </a:extLst>
          </p:cNvPr>
          <p:cNvSpPr/>
          <p:nvPr>
            <p:custDataLst>
              <p:tags r:id="rId5"/>
            </p:custDataLst>
          </p:nvPr>
        </p:nvSpPr>
        <p:spPr>
          <a:xfrm>
            <a:off x="69850" y="88708"/>
            <a:ext cx="12052300" cy="6671321"/>
          </a:xfrm>
          <a:prstGeom prst="rect">
            <a:avLst/>
          </a:prstGeom>
          <a:noFill/>
          <a:ln w="190500">
            <a:solidFill>
              <a:srgbClr val="A5C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157201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E95AE-1EEA-5247-B8C7-8F1D2378157C}"/>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68A92287-C8A9-DE0C-1405-DB3020E1D063}"/>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4E13AC37-21A9-0537-2B9D-77B0E737B301}"/>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19</a:t>
            </a:fld>
            <a:endParaRPr lang="fr-CA" altLang="fr-FR" sz="1200">
              <a:solidFill>
                <a:srgbClr val="898989"/>
              </a:solidFill>
              <a:latin typeface="Book Antiqua" panose="02040602050305030304" pitchFamily="18" charset="0"/>
            </a:endParaRPr>
          </a:p>
        </p:txBody>
      </p:sp>
      <p:graphicFrame>
        <p:nvGraphicFramePr>
          <p:cNvPr id="3" name="Tableau 2">
            <a:extLst>
              <a:ext uri="{FF2B5EF4-FFF2-40B4-BE49-F238E27FC236}">
                <a16:creationId xmlns:a16="http://schemas.microsoft.com/office/drawing/2014/main" id="{13DE8E35-8D7D-904D-1251-712867B49408}"/>
              </a:ext>
            </a:extLst>
          </p:cNvPr>
          <p:cNvGraphicFramePr>
            <a:graphicFrameLocks noGrp="1"/>
          </p:cNvGraphicFramePr>
          <p:nvPr>
            <p:custDataLst>
              <p:tags r:id="rId3"/>
            </p:custDataLst>
            <p:extLst>
              <p:ext uri="{D42A27DB-BD31-4B8C-83A1-F6EECF244321}">
                <p14:modId xmlns:p14="http://schemas.microsoft.com/office/powerpoint/2010/main" val="3972058709"/>
              </p:ext>
            </p:extLst>
          </p:nvPr>
        </p:nvGraphicFramePr>
        <p:xfrm>
          <a:off x="668110" y="2266055"/>
          <a:ext cx="10855779" cy="3277892"/>
        </p:xfrm>
        <a:graphic>
          <a:graphicData uri="http://schemas.openxmlformats.org/drawingml/2006/table">
            <a:tbl>
              <a:tblPr firstRow="1">
                <a:tableStyleId>{8799B23B-EC83-4686-B30A-512413B5E67A}</a:tableStyleId>
              </a:tblPr>
              <a:tblGrid>
                <a:gridCol w="8324819">
                  <a:extLst>
                    <a:ext uri="{9D8B030D-6E8A-4147-A177-3AD203B41FA5}">
                      <a16:colId xmlns:a16="http://schemas.microsoft.com/office/drawing/2014/main" val="20000"/>
                    </a:ext>
                  </a:extLst>
                </a:gridCol>
                <a:gridCol w="2530960">
                  <a:extLst>
                    <a:ext uri="{9D8B030D-6E8A-4147-A177-3AD203B41FA5}">
                      <a16:colId xmlns:a16="http://schemas.microsoft.com/office/drawing/2014/main" val="20001"/>
                    </a:ext>
                  </a:extLst>
                </a:gridCol>
              </a:tblGrid>
              <a:tr h="39740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3200" b="0" dirty="0">
                          <a:solidFill>
                            <a:schemeClr val="bg1"/>
                          </a:solidFill>
                          <a:latin typeface="Aptos Display" panose="020B0004020202020204" pitchFamily="34" charset="0"/>
                        </a:rPr>
                        <a:t>RECHERCHE </a:t>
                      </a:r>
                      <a:r>
                        <a:rPr lang="fr-CA" sz="3200" b="0" dirty="0">
                          <a:solidFill>
                            <a:schemeClr val="bg1"/>
                          </a:solidFill>
                          <a:highlight>
                            <a:srgbClr val="FF0000"/>
                          </a:highlight>
                          <a:latin typeface="Aptos Display" panose="020B0004020202020204" pitchFamily="34" charset="0"/>
                        </a:rPr>
                        <a:t>GOOGLE</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3200" b="0">
                          <a:solidFill>
                            <a:schemeClr val="bg1"/>
                          </a:solidFill>
                          <a:latin typeface="Aptos Display" panose="020B0004020202020204" pitchFamily="34" charset="0"/>
                        </a:rPr>
                        <a:t>RÉSULTATS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32800049"/>
                  </a:ext>
                </a:extLst>
              </a:tr>
              <a:tr h="753574">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latin typeface="Aptos Display" panose="020B0004020202020204" pitchFamily="34" charset="0"/>
                        </a:rPr>
                        <a:t>collations transformées enfants obésité concentration</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r"/>
                      <a:r>
                        <a:rPr lang="fr-CA" sz="2800" b="0" dirty="0">
                          <a:solidFill>
                            <a:schemeClr val="bg1"/>
                          </a:solidFill>
                          <a:latin typeface="Aptos Display" panose="020B0004020202020204" pitchFamily="34" charset="0"/>
                        </a:rPr>
                        <a:t>17 800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064596700"/>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highlight>
                            <a:srgbClr val="FF0000"/>
                          </a:highlight>
                          <a:latin typeface="Aptos Display" panose="020B0004020202020204" pitchFamily="34" charset="0"/>
                        </a:rPr>
                        <a:t>OUTILS</a:t>
                      </a:r>
                      <a:r>
                        <a:rPr lang="fr-CA" sz="2800" b="0" dirty="0">
                          <a:solidFill>
                            <a:schemeClr val="bg1"/>
                          </a:solidFill>
                          <a:latin typeface="Aptos Display" panose="020B0004020202020204" pitchFamily="34" charset="0"/>
                        </a:rPr>
                        <a:t> : </a:t>
                      </a:r>
                      <a:r>
                        <a:rPr lang="fr-CA" sz="2800" b="1" u="sng" dirty="0">
                          <a:solidFill>
                            <a:schemeClr val="bg1"/>
                          </a:solidFill>
                          <a:latin typeface="Aptos Display" panose="020B0004020202020204" pitchFamily="34" charset="0"/>
                        </a:rPr>
                        <a:t>de moins 5 ans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13 200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highlight>
                            <a:srgbClr val="FF0000"/>
                          </a:highlight>
                          <a:latin typeface="Aptos Display" panose="020B0004020202020204" pitchFamily="34" charset="0"/>
                        </a:rPr>
                        <a:t>RECHERCHE AVANCÉE</a:t>
                      </a:r>
                      <a:r>
                        <a:rPr lang="fr-CA" sz="2800" b="0" dirty="0">
                          <a:solidFill>
                            <a:schemeClr val="bg1"/>
                          </a:solidFill>
                          <a:latin typeface="Aptos Display" panose="020B0004020202020204" pitchFamily="34" charset="0"/>
                        </a:rPr>
                        <a:t> : documents canadiens</a:t>
                      </a:r>
                      <a:endParaRPr lang="fr-CA" sz="2800" b="1" u="sng" dirty="0">
                        <a:solidFill>
                          <a:schemeClr val="bg1"/>
                        </a:solidFill>
                        <a:latin typeface="Aptos Display" panose="020B0004020202020204" pitchFamily="34" charset="0"/>
                      </a:endParaRP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1760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29192124"/>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latin typeface="Aptos Display" panose="020B0004020202020204" pitchFamily="34" charset="0"/>
                        </a:rPr>
                        <a:t>Dans des documents canadiens </a:t>
                      </a:r>
                      <a:r>
                        <a:rPr lang="fr-CA" sz="2800" b="1" u="sng" dirty="0">
                          <a:solidFill>
                            <a:schemeClr val="bg1"/>
                          </a:solidFill>
                          <a:latin typeface="Aptos Display" panose="020B0004020202020204" pitchFamily="34" charset="0"/>
                        </a:rPr>
                        <a:t>de moins 5 ans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31</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44783136"/>
                  </a:ext>
                </a:extLst>
              </a:tr>
            </a:tbl>
          </a:graphicData>
        </a:graphic>
      </p:graphicFrame>
      <p:sp>
        <p:nvSpPr>
          <p:cNvPr id="6" name="Rectangle 5">
            <a:extLst>
              <a:ext uri="{FF2B5EF4-FFF2-40B4-BE49-F238E27FC236}">
                <a16:creationId xmlns:a16="http://schemas.microsoft.com/office/drawing/2014/main" id="{18B845DB-8C2E-F168-4A80-21DA7757CE69}"/>
              </a:ext>
            </a:extLst>
          </p:cNvPr>
          <p:cNvSpPr/>
          <p:nvPr>
            <p:custDataLst>
              <p:tags r:id="rId4"/>
            </p:custDataLst>
          </p:nvPr>
        </p:nvSpPr>
        <p:spPr>
          <a:xfrm>
            <a:off x="69850" y="88708"/>
            <a:ext cx="12052300" cy="6671321"/>
          </a:xfrm>
          <a:prstGeom prst="rect">
            <a:avLst/>
          </a:prstGeom>
          <a:noFill/>
          <a:ln w="190500">
            <a:solidFill>
              <a:srgbClr val="A5C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8" name="ZoneTexte 7">
            <a:extLst>
              <a:ext uri="{FF2B5EF4-FFF2-40B4-BE49-F238E27FC236}">
                <a16:creationId xmlns:a16="http://schemas.microsoft.com/office/drawing/2014/main" id="{14741600-FED6-294F-AA0C-D1CB92586D63}"/>
              </a:ext>
            </a:extLst>
          </p:cNvPr>
          <p:cNvSpPr txBox="1"/>
          <p:nvPr>
            <p:custDataLst>
              <p:tags r:id="rId5"/>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WEB #1</a:t>
            </a:r>
          </a:p>
        </p:txBody>
      </p:sp>
    </p:spTree>
    <p:extLst>
      <p:ext uri="{BB962C8B-B14F-4D97-AF65-F5344CB8AC3E}">
        <p14:creationId xmlns:p14="http://schemas.microsoft.com/office/powerpoint/2010/main" val="130417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CA48-F987-A6D1-A8E4-58DE742B798F}"/>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8BF8D570-2FB0-DA6E-A875-3F5DC7873A0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10">
            <a:extLst>
              <a:ext uri="{28A0092B-C50C-407E-A947-70E740481C1C}">
                <a14:useLocalDpi xmlns:a14="http://schemas.microsoft.com/office/drawing/2010/main" val="0"/>
              </a:ext>
            </a:extLst>
          </a:blip>
          <a:srcRect/>
          <a:stretch/>
        </p:blipFill>
        <p:spPr>
          <a:xfrm>
            <a:off x="0" y="10058"/>
            <a:ext cx="12192000" cy="6857990"/>
          </a:xfrm>
          <a:prstGeom prst="rect">
            <a:avLst/>
          </a:prstGeom>
          <a:ln>
            <a:solidFill>
              <a:schemeClr val="tx1"/>
            </a:solidFill>
          </a:ln>
        </p:spPr>
      </p:pic>
      <p:sp>
        <p:nvSpPr>
          <p:cNvPr id="9" name="ZoneTexte 8">
            <a:extLst>
              <a:ext uri="{FF2B5EF4-FFF2-40B4-BE49-F238E27FC236}">
                <a16:creationId xmlns:a16="http://schemas.microsoft.com/office/drawing/2014/main" id="{B11A69AE-E70C-E7BA-AB6D-6C7E7D982073}"/>
              </a:ext>
            </a:extLst>
          </p:cNvPr>
          <p:cNvSpPr txBox="1"/>
          <p:nvPr>
            <p:custDataLst>
              <p:tags r:id="rId2"/>
            </p:custDataLst>
          </p:nvPr>
        </p:nvSpPr>
        <p:spPr>
          <a:xfrm>
            <a:off x="6391538" y="3873600"/>
            <a:ext cx="5538795" cy="2862322"/>
          </a:xfrm>
          <a:prstGeom prst="rect">
            <a:avLst/>
          </a:prstGeom>
          <a:solidFill>
            <a:schemeClr val="tx1">
              <a:lumMod val="85000"/>
              <a:lumOff val="15000"/>
            </a:schemeClr>
          </a:solidFill>
        </p:spPr>
        <p:txBody>
          <a:bodyPr wrap="square">
            <a:spAutoFit/>
          </a:bodyPr>
          <a:lstStyle/>
          <a:p>
            <a:r>
              <a:rPr lang="fr-CA" sz="2400" b="1" dirty="0">
                <a:solidFill>
                  <a:schemeClr val="bg1"/>
                </a:solidFill>
                <a:latin typeface="Aptos SemiBold" panose="020F0502020204030204" pitchFamily="34" charset="0"/>
              </a:rPr>
              <a:t>BESOIN D’AIDE OU DE SOUTIEN :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Pour rencontre individuelle</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Sur biblio@collegemv.qc.ca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Par système de clavardage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Au 514-325-0150, poste 2311</a:t>
            </a:r>
          </a:p>
          <a:p>
            <a:r>
              <a:rPr lang="fr-CA" sz="2000" b="1" dirty="0">
                <a:solidFill>
                  <a:schemeClr val="bg1"/>
                </a:solidFill>
                <a:latin typeface="Aptos SemiBold" panose="020F0502020204030204" pitchFamily="34" charset="0"/>
              </a:rPr>
              <a:t>Sur place, à la référence du comptoir de prêt : </a:t>
            </a:r>
            <a:endParaRPr lang="pt-BR" sz="2000" b="1" dirty="0">
              <a:solidFill>
                <a:schemeClr val="bg1"/>
              </a:solidFill>
              <a:latin typeface="Aptos SemiBold" panose="020F0502020204030204" pitchFamily="34" charset="0"/>
            </a:endParaRPr>
          </a:p>
          <a:p>
            <a:pPr marL="1257300" lvl="2" indent="-342900">
              <a:buFont typeface="Wingdings" panose="05000000000000000000" pitchFamily="2" charset="2"/>
              <a:buChar char="§"/>
            </a:pPr>
            <a:r>
              <a:rPr lang="pt-BR" b="1" dirty="0">
                <a:solidFill>
                  <a:schemeClr val="bg1"/>
                </a:solidFill>
                <a:latin typeface="Aptos SemiBold" panose="020F0502020204030204" pitchFamily="34" charset="0"/>
              </a:rPr>
              <a:t>Lundi au jeudi : 7 h 45 à 20 h 15</a:t>
            </a:r>
          </a:p>
          <a:p>
            <a:pPr marL="1257300" lvl="2" indent="-342900">
              <a:buFont typeface="Wingdings" panose="05000000000000000000" pitchFamily="2" charset="2"/>
              <a:buChar char="§"/>
            </a:pPr>
            <a:r>
              <a:rPr lang="pt-BR" b="1" dirty="0">
                <a:solidFill>
                  <a:schemeClr val="bg1"/>
                </a:solidFill>
                <a:latin typeface="Aptos SemiBold" panose="020F0502020204030204" pitchFamily="34" charset="0"/>
              </a:rPr>
              <a:t>Vendredi : 7 h 45 à 16 h 30</a:t>
            </a:r>
          </a:p>
          <a:p>
            <a:r>
              <a:rPr lang="fr-CA" sz="2000" b="1" dirty="0">
                <a:solidFill>
                  <a:schemeClr val="bg1"/>
                </a:solidFill>
                <a:latin typeface="Aptos SemiBold" panose="020F0502020204030204" pitchFamily="34" charset="0"/>
              </a:rPr>
              <a:t>Bibliothèque, pavillon principal, local G-130</a:t>
            </a:r>
          </a:p>
        </p:txBody>
      </p:sp>
      <p:pic>
        <p:nvPicPr>
          <p:cNvPr id="1026" name="Picture 2">
            <a:extLst>
              <a:ext uri="{FF2B5EF4-FFF2-40B4-BE49-F238E27FC236}">
                <a16:creationId xmlns:a16="http://schemas.microsoft.com/office/drawing/2014/main" id="{70D96FE0-F3DA-8067-E620-80C6B19578B1}"/>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rcRect/>
          <a:stretch>
            <a:fillRect/>
          </a:stretch>
        </p:blipFill>
        <p:spPr bwMode="auto">
          <a:xfrm>
            <a:off x="158313" y="72519"/>
            <a:ext cx="661609" cy="8450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6BC7811F-3BD4-F9BF-7B0E-3C8B63426316}"/>
              </a:ext>
            </a:extLst>
          </p:cNvPr>
          <p:cNvPicPr>
            <a:picLocks noChangeAspect="1" noChangeArrowheads="1"/>
          </p:cNvPicPr>
          <p:nvPr>
            <p:custDataLst>
              <p:tags r:id="rId4"/>
            </p:custDataLst>
          </p:nvPr>
        </p:nvPicPr>
        <p:blipFill>
          <a:blip r:embed="rId12">
            <a:extLst>
              <a:ext uri="{28A0092B-C50C-407E-A947-70E740481C1C}">
                <a14:useLocalDpi xmlns:a14="http://schemas.microsoft.com/office/drawing/2010/main" val="0"/>
              </a:ext>
            </a:extLst>
          </a:blip>
          <a:srcRect/>
          <a:stretch>
            <a:fillRect/>
          </a:stretch>
        </p:blipFill>
        <p:spPr bwMode="auto">
          <a:xfrm>
            <a:off x="36943" y="990031"/>
            <a:ext cx="830467" cy="290663"/>
          </a:xfrm>
          <a:prstGeom prst="rect">
            <a:avLst/>
          </a:prstGeom>
          <a:noFill/>
          <a:extLst>
            <a:ext uri="{909E8E84-426E-40DD-AFC4-6F175D3DCCD1}">
              <a14:hiddenFill xmlns:a14="http://schemas.microsoft.com/office/drawing/2010/main">
                <a:solidFill>
                  <a:srgbClr val="FFFFFF"/>
                </a:solidFill>
              </a14:hiddenFill>
            </a:ext>
          </a:extLst>
        </p:spPr>
      </p:pic>
      <p:sp>
        <p:nvSpPr>
          <p:cNvPr id="7" name="Titre 1">
            <a:extLst>
              <a:ext uri="{FF2B5EF4-FFF2-40B4-BE49-F238E27FC236}">
                <a16:creationId xmlns:a16="http://schemas.microsoft.com/office/drawing/2014/main" id="{BF90C4B9-D177-1347-D803-DC1375804419}"/>
              </a:ext>
            </a:extLst>
          </p:cNvPr>
          <p:cNvSpPr txBox="1">
            <a:spLocks/>
          </p:cNvSpPr>
          <p:nvPr>
            <p:custDataLst>
              <p:tags r:id="rId5"/>
            </p:custDataLst>
          </p:nvPr>
        </p:nvSpPr>
        <p:spPr>
          <a:xfrm>
            <a:off x="1227908" y="278138"/>
            <a:ext cx="10532854" cy="2249117"/>
          </a:xfrm>
          <a:prstGeom prst="rect">
            <a:avLst/>
          </a:prstGeom>
          <a:solidFill>
            <a:schemeClr val="tx1">
              <a:lumMod val="85000"/>
              <a:lumOff val="15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800" b="1" dirty="0">
                <a:solidFill>
                  <a:schemeClr val="bg1"/>
                </a:solidFill>
                <a:latin typeface="Aptos Display" panose="020B0004020202020204" pitchFamily="34" charset="0"/>
              </a:rPr>
              <a:t>Optimiser sa recherche documentaire</a:t>
            </a:r>
            <a:r>
              <a:rPr lang="fr-FR" altLang="fr-FR" sz="4800" b="1" dirty="0">
                <a:solidFill>
                  <a:schemeClr val="bg1"/>
                </a:solidFill>
                <a:latin typeface="Aptos Display" panose="020B0004020202020204" pitchFamily="34" charset="0"/>
              </a:rPr>
              <a:t> </a:t>
            </a:r>
            <a:br>
              <a:rPr lang="fr-FR" sz="3600" b="1" dirty="0">
                <a:solidFill>
                  <a:schemeClr val="bg1"/>
                </a:solidFill>
                <a:latin typeface="Aptos ExtraBold" panose="020B0004020202020204" pitchFamily="34" charset="0"/>
              </a:rPr>
            </a:br>
            <a:r>
              <a:rPr lang="fr-FR" sz="3600" dirty="0">
                <a:solidFill>
                  <a:schemeClr val="bg1"/>
                </a:solidFill>
                <a:latin typeface="Aptos SemiBold" panose="020B0004020202020204" pitchFamily="34" charset="0"/>
              </a:rPr>
              <a:t>par Anne-Gaëlle Habib, spécialiste en sciences de l’information (bibliothécaire). </a:t>
            </a:r>
          </a:p>
        </p:txBody>
      </p:sp>
      <p:sp>
        <p:nvSpPr>
          <p:cNvPr id="2" name="Rectangle 7">
            <a:extLst>
              <a:ext uri="{FF2B5EF4-FFF2-40B4-BE49-F238E27FC236}">
                <a16:creationId xmlns:a16="http://schemas.microsoft.com/office/drawing/2014/main" id="{001EE324-5ED3-2D92-0120-B41C8A4B347A}"/>
              </a:ext>
            </a:extLst>
          </p:cNvPr>
          <p:cNvSpPr txBox="1">
            <a:spLocks/>
          </p:cNvSpPr>
          <p:nvPr>
            <p:custDataLst>
              <p:tags r:id="rId6"/>
            </p:custDataLst>
          </p:nvPr>
        </p:nvSpPr>
        <p:spPr bwMode="auto">
          <a:xfrm>
            <a:off x="1227908" y="2236592"/>
            <a:ext cx="1528973" cy="290663"/>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fr-CA" altLang="fr-FR" sz="1000" b="1" dirty="0">
                <a:solidFill>
                  <a:schemeClr val="bg1"/>
                </a:solidFill>
                <a:latin typeface="Aptos Display" panose="020B0004020202020204" pitchFamily="34" charset="0"/>
              </a:rPr>
              <a:t>20260803</a:t>
            </a:r>
          </a:p>
        </p:txBody>
      </p:sp>
      <p:pic>
        <p:nvPicPr>
          <p:cNvPr id="12" name="Image 11" descr="Une image contenant texte, Police, Graphique, graphisme&#10;&#10;Description générée automatiquement">
            <a:extLst>
              <a:ext uri="{FF2B5EF4-FFF2-40B4-BE49-F238E27FC236}">
                <a16:creationId xmlns:a16="http://schemas.microsoft.com/office/drawing/2014/main" id="{A2D23C58-6F08-D141-0088-713ADB46B781}"/>
              </a:ext>
            </a:extLst>
          </p:cNvPr>
          <p:cNvPicPr>
            <a:picLocks noChangeAspect="1"/>
          </p:cNvPicPr>
          <p:nvPr>
            <p:custDataLst>
              <p:tags r:id="rId7"/>
            </p:custDataLst>
          </p:nvPr>
        </p:nvPicPr>
        <p:blipFill>
          <a:blip r:embed="rId13"/>
          <a:stretch>
            <a:fillRect/>
          </a:stretch>
        </p:blipFill>
        <p:spPr>
          <a:xfrm>
            <a:off x="10232466" y="320596"/>
            <a:ext cx="1440000" cy="228084"/>
          </a:xfrm>
          <a:prstGeom prst="rect">
            <a:avLst/>
          </a:prstGeom>
        </p:spPr>
      </p:pic>
    </p:spTree>
    <p:extLst>
      <p:ext uri="{BB962C8B-B14F-4D97-AF65-F5344CB8AC3E}">
        <p14:creationId xmlns:p14="http://schemas.microsoft.com/office/powerpoint/2010/main" val="1967312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152A1-D83E-DF83-5C23-FACA7FCDCB64}"/>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4461A976-7C80-9CBB-D82E-D2184C810EA9}"/>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44CFE93F-1B59-F93D-12F0-D7030544F391}"/>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20</a:t>
            </a:fld>
            <a:endParaRPr lang="fr-CA" altLang="fr-FR" sz="1200">
              <a:solidFill>
                <a:srgbClr val="898989"/>
              </a:solidFill>
              <a:latin typeface="Book Antiqua" panose="02040602050305030304" pitchFamily="18" charset="0"/>
            </a:endParaRPr>
          </a:p>
        </p:txBody>
      </p:sp>
      <p:sp>
        <p:nvSpPr>
          <p:cNvPr id="5" name="ZoneTexte 4">
            <a:extLst>
              <a:ext uri="{FF2B5EF4-FFF2-40B4-BE49-F238E27FC236}">
                <a16:creationId xmlns:a16="http://schemas.microsoft.com/office/drawing/2014/main" id="{9164A5B9-C0CA-12FF-4436-CF00AF313658}"/>
              </a:ext>
            </a:extLst>
          </p:cNvPr>
          <p:cNvSpPr txBox="1"/>
          <p:nvPr>
            <p:custDataLst>
              <p:tags r:id="rId3"/>
            </p:custDataLst>
          </p:nvPr>
        </p:nvSpPr>
        <p:spPr>
          <a:xfrm>
            <a:off x="514403" y="1910435"/>
            <a:ext cx="10708767" cy="2385268"/>
          </a:xfrm>
          <a:prstGeom prst="rect">
            <a:avLst/>
          </a:prstGeom>
          <a:no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AVEC </a:t>
            </a:r>
            <a:r>
              <a:rPr lang="fr-CA" sz="2400" dirty="0">
                <a:solidFill>
                  <a:schemeClr val="bg1"/>
                </a:solidFill>
                <a:highlight>
                  <a:srgbClr val="FF0000"/>
                </a:highlight>
                <a:latin typeface="Aptos Display" panose="020B0004020202020204" pitchFamily="34" charset="0"/>
              </a:rPr>
              <a:t>PERPLEXITY </a:t>
            </a:r>
            <a:r>
              <a:rPr lang="fr-CA" sz="2400" b="1" dirty="0">
                <a:solidFill>
                  <a:schemeClr val="bg1"/>
                </a:solidFill>
                <a:highlight>
                  <a:srgbClr val="FF0000"/>
                </a:highlight>
                <a:latin typeface="Aptos Display" panose="020B0004020202020204" pitchFamily="34" charset="0"/>
              </a:rPr>
              <a:t>WEB</a:t>
            </a:r>
            <a:r>
              <a:rPr lang="fr-CA" sz="2400" dirty="0">
                <a:solidFill>
                  <a:schemeClr val="bg1"/>
                </a:solidFill>
                <a:latin typeface="Aptos Display" panose="020B0004020202020204" pitchFamily="34" charset="0"/>
              </a:rPr>
              <a:t> ***</a:t>
            </a:r>
          </a:p>
          <a:p>
            <a:pPr>
              <a:spcBef>
                <a:spcPts val="600"/>
              </a:spcBef>
            </a:pPr>
            <a:r>
              <a:rPr lang="fr-CA" sz="2400" dirty="0">
                <a:solidFill>
                  <a:schemeClr val="bg1"/>
                </a:solidFill>
                <a:latin typeface="Aptos Display" panose="020B0004020202020204" pitchFamily="34" charset="0"/>
              </a:rPr>
              <a:t>Dans le cadre d’une recherche documentaire au cégep dans un cours de [NOM DU COURS], portant sur [INSÉRER LA QUESTION DE RECHERCHE EN LANGAGE NATUREL], propose-moi 5 sources fiables, idéalement canadiennes, en français et librement accessibles sur le web où je peux trouver des informations pertinentes et adaptées au niveau collégial.</a:t>
            </a:r>
          </a:p>
        </p:txBody>
      </p:sp>
      <p:sp>
        <p:nvSpPr>
          <p:cNvPr id="7" name="Rectangle 6">
            <a:extLst>
              <a:ext uri="{FF2B5EF4-FFF2-40B4-BE49-F238E27FC236}">
                <a16:creationId xmlns:a16="http://schemas.microsoft.com/office/drawing/2014/main" id="{633BBCE0-6B0F-8213-BB11-82344CD08363}"/>
              </a:ext>
            </a:extLst>
          </p:cNvPr>
          <p:cNvSpPr/>
          <p:nvPr>
            <p:custDataLst>
              <p:tags r:id="rId4"/>
            </p:custDataLst>
          </p:nvPr>
        </p:nvSpPr>
        <p:spPr>
          <a:xfrm>
            <a:off x="69850" y="88708"/>
            <a:ext cx="12052300" cy="6671321"/>
          </a:xfrm>
          <a:prstGeom prst="rect">
            <a:avLst/>
          </a:prstGeom>
          <a:noFill/>
          <a:ln w="1905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686AF756-FC79-BD58-BAAD-E5CBEB25D04E}"/>
              </a:ext>
            </a:extLst>
          </p:cNvPr>
          <p:cNvSpPr txBox="1"/>
          <p:nvPr>
            <p:custDataLst>
              <p:tags r:id="rId5"/>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#2</a:t>
            </a:r>
          </a:p>
        </p:txBody>
      </p:sp>
    </p:spTree>
    <p:extLst>
      <p:ext uri="{BB962C8B-B14F-4D97-AF65-F5344CB8AC3E}">
        <p14:creationId xmlns:p14="http://schemas.microsoft.com/office/powerpoint/2010/main" val="166659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F864E3-91E5-474E-B10D-DF7A8E4E4CA8}"/>
              </a:ext>
            </a:extLst>
          </p:cNvPr>
          <p:cNvSpPr>
            <a:spLocks noGrp="1"/>
          </p:cNvSpPr>
          <p:nvPr>
            <p:ph type="title"/>
            <p:custDataLst>
              <p:tags r:id="rId1"/>
            </p:custDataLst>
          </p:nvPr>
        </p:nvSpPr>
        <p:spPr>
          <a:xfrm>
            <a:off x="2563368" y="4307"/>
            <a:ext cx="9628632" cy="900000"/>
          </a:xfrm>
          <a:noFill/>
        </p:spPr>
        <p:txBody>
          <a:bodyPr>
            <a:noAutofit/>
          </a:bodyPr>
          <a:lstStyle/>
          <a:p>
            <a:pPr algn="r"/>
            <a:r>
              <a:rPr lang="fr-CA" sz="4000" b="1">
                <a:solidFill>
                  <a:schemeClr val="bg1"/>
                </a:solidFill>
                <a:latin typeface="Aptos Display" panose="020B0004020202020204" pitchFamily="34" charset="0"/>
              </a:rPr>
              <a:t>Article scientifique</a:t>
            </a:r>
          </a:p>
        </p:txBody>
      </p:sp>
      <p:pic>
        <p:nvPicPr>
          <p:cNvPr id="5" name="Picture 5">
            <a:extLst>
              <a:ext uri="{FF2B5EF4-FFF2-40B4-BE49-F238E27FC236}">
                <a16:creationId xmlns:a16="http://schemas.microsoft.com/office/drawing/2014/main" id="{D10CFE1C-AF1A-4D9D-84D8-5B6791FF5A2D}"/>
              </a:ext>
            </a:extLst>
          </p:cNvPr>
          <p:cNvPicPr>
            <a:picLocks noChangeAspect="1" noChangeArrowheads="1"/>
          </p:cNvPicPr>
          <p:nvPr>
            <p:custDataLst>
              <p:tags r:id="rId2"/>
            </p:custDataLst>
          </p:nvPr>
        </p:nvPicPr>
        <p:blipFill rotWithShape="1">
          <a:blip r:embed="rId6"/>
          <a:srcRect l="2742" t="19048" r="35014" b="19048"/>
          <a:stretch/>
        </p:blipFill>
        <p:spPr bwMode="auto">
          <a:xfrm>
            <a:off x="457200" y="1366024"/>
            <a:ext cx="4931833" cy="2350953"/>
          </a:xfrm>
          <a:prstGeom prst="rect">
            <a:avLst/>
          </a:prstGeom>
          <a:noFill/>
          <a:ln>
            <a:noFill/>
          </a:ln>
          <a:effectLst>
            <a:outerShdw blurRad="292100" dist="139700" dir="2700000" algn="tl" rotWithShape="0">
              <a:srgbClr val="333333">
                <a:alpha val="65000"/>
              </a:srgbClr>
            </a:outerShdw>
          </a:effectLst>
        </p:spPr>
      </p:pic>
      <p:sp>
        <p:nvSpPr>
          <p:cNvPr id="7" name="ZoneTexte 6">
            <a:extLst>
              <a:ext uri="{FF2B5EF4-FFF2-40B4-BE49-F238E27FC236}">
                <a16:creationId xmlns:a16="http://schemas.microsoft.com/office/drawing/2014/main" id="{EF5B44B7-F7CC-4D2E-ACD0-B826CE6A8BD2}"/>
              </a:ext>
            </a:extLst>
          </p:cNvPr>
          <p:cNvSpPr txBox="1"/>
          <p:nvPr>
            <p:custDataLst>
              <p:tags r:id="rId3"/>
            </p:custDataLst>
          </p:nvPr>
        </p:nvSpPr>
        <p:spPr>
          <a:xfrm>
            <a:off x="457200" y="3747807"/>
            <a:ext cx="4360050" cy="430887"/>
          </a:xfrm>
          <a:prstGeom prst="rect">
            <a:avLst/>
          </a:prstGeom>
          <a:noFill/>
        </p:spPr>
        <p:txBody>
          <a:bodyPr wrap="square">
            <a:spAutoFit/>
          </a:bodyPr>
          <a:lstStyle/>
          <a:p>
            <a:r>
              <a:rPr lang="fr-CA" sz="1100" dirty="0" err="1">
                <a:solidFill>
                  <a:schemeClr val="bg1"/>
                </a:solidFill>
                <a:effectLst/>
                <a:latin typeface="Aptos Display" panose="020B0004020202020204" pitchFamily="34" charset="0"/>
              </a:rPr>
              <a:t>Biblioclimoilou</a:t>
            </a:r>
            <a:r>
              <a:rPr lang="fr-CA" sz="1100" dirty="0">
                <a:solidFill>
                  <a:schemeClr val="bg1"/>
                </a:solidFill>
                <a:effectLst/>
                <a:latin typeface="Aptos Display" panose="020B0004020202020204" pitchFamily="34" charset="0"/>
              </a:rPr>
              <a:t>. </a:t>
            </a:r>
            <a:r>
              <a:rPr lang="fr-CA" sz="1100" i="1" dirty="0">
                <a:solidFill>
                  <a:schemeClr val="bg1"/>
                </a:solidFill>
                <a:effectLst/>
                <a:latin typeface="Aptos Display" panose="020B0004020202020204" pitchFamily="34" charset="0"/>
              </a:rPr>
              <a:t>Les principaux critères d’un article de revue scientifique</a:t>
            </a:r>
            <a:r>
              <a:rPr lang="fr-CA" sz="1100" dirty="0">
                <a:solidFill>
                  <a:schemeClr val="bg1"/>
                </a:solidFill>
                <a:effectLst/>
                <a:latin typeface="Aptos Display" panose="020B0004020202020204" pitchFamily="34" charset="0"/>
              </a:rPr>
              <a:t>, 2010. </a:t>
            </a:r>
            <a:r>
              <a:rPr lang="fr-CA" sz="1100" dirty="0">
                <a:solidFill>
                  <a:schemeClr val="bg1"/>
                </a:solidFill>
                <a:effectLst/>
                <a:latin typeface="Aptos Display" panose="020B0004020202020204" pitchFamily="34" charset="0"/>
                <a:hlinkClick r:id="rId7">
                  <a:extLst>
                    <a:ext uri="{A12FA001-AC4F-418D-AE19-62706E023703}">
                      <ahyp:hlinkClr xmlns:ahyp="http://schemas.microsoft.com/office/drawing/2018/hyperlinkcolor" val="tx"/>
                    </a:ext>
                  </a:extLst>
                </a:hlinkClick>
              </a:rPr>
              <a:t>https://www.youtube.com/watch?v=XQ0MyPa-78g</a:t>
            </a:r>
            <a:r>
              <a:rPr lang="fr-CA" sz="1100" dirty="0">
                <a:solidFill>
                  <a:schemeClr val="bg1"/>
                </a:solidFill>
                <a:effectLst/>
                <a:latin typeface="Aptos Display" panose="020B0004020202020204" pitchFamily="34" charset="0"/>
              </a:rPr>
              <a:t>.</a:t>
            </a:r>
          </a:p>
        </p:txBody>
      </p:sp>
      <p:sp>
        <p:nvSpPr>
          <p:cNvPr id="10" name="ZoneTexte 9">
            <a:extLst>
              <a:ext uri="{FF2B5EF4-FFF2-40B4-BE49-F238E27FC236}">
                <a16:creationId xmlns:a16="http://schemas.microsoft.com/office/drawing/2014/main" id="{E5EF0CEA-A032-0C82-F629-219039453B46}"/>
              </a:ext>
            </a:extLst>
          </p:cNvPr>
          <p:cNvSpPr txBox="1"/>
          <p:nvPr>
            <p:custDataLst>
              <p:tags r:id="rId4"/>
            </p:custDataLst>
          </p:nvPr>
        </p:nvSpPr>
        <p:spPr>
          <a:xfrm>
            <a:off x="5956300" y="2408979"/>
            <a:ext cx="5950545" cy="2677656"/>
          </a:xfrm>
          <a:prstGeom prst="rect">
            <a:avLst/>
          </a:prstGeom>
          <a:noFill/>
        </p:spPr>
        <p:txBody>
          <a:bodyPr wrap="square">
            <a:spAutoFit/>
          </a:bodyPr>
          <a:lstStyle/>
          <a:p>
            <a:r>
              <a:rPr lang="fr-CA" sz="2400" b="0" i="0">
                <a:solidFill>
                  <a:schemeClr val="bg1"/>
                </a:solidFill>
                <a:effectLst/>
                <a:latin typeface="Aptos Display" panose="020B0004020202020204" pitchFamily="34" charset="0"/>
              </a:rPr>
              <a:t>Les éléments qui caractérisent un article de revue scientifique : </a:t>
            </a:r>
            <a:endParaRPr lang="fr-CA" sz="2400">
              <a:solidFill>
                <a:schemeClr val="bg1"/>
              </a:solidFill>
              <a:effectLst/>
              <a:latin typeface="Aptos Display" panose="020B0004020202020204" pitchFamily="34" charset="0"/>
            </a:endParaRP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Résumé</a:t>
            </a:r>
            <a:endParaRPr lang="fr-CA" sz="2400">
              <a:solidFill>
                <a:schemeClr val="bg1"/>
              </a:solidFill>
              <a:latin typeface="Aptos Display" panose="020B0004020202020204" pitchFamily="34" charset="0"/>
            </a:endParaRP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Introduction</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Méthodologie</a:t>
            </a:r>
            <a:r>
              <a:rPr lang="fr-CA" sz="2400" b="0" i="0">
                <a:solidFill>
                  <a:schemeClr val="bg1"/>
                </a:solidFill>
                <a:effectLst/>
                <a:latin typeface="Aptos Display" panose="020B0004020202020204" pitchFamily="34" charset="0"/>
              </a:rPr>
              <a:t> </a:t>
            </a:r>
            <a:r>
              <a:rPr lang="fr-CA" sz="2400">
                <a:solidFill>
                  <a:schemeClr val="bg1"/>
                </a:solidFill>
                <a:latin typeface="Aptos Display" panose="020B0004020202020204" pitchFamily="34" charset="0"/>
              </a:rPr>
              <a:t>et </a:t>
            </a:r>
            <a:r>
              <a:rPr lang="fr-CA" sz="2400" b="1" i="0">
                <a:solidFill>
                  <a:schemeClr val="bg1"/>
                </a:solidFill>
                <a:effectLst/>
                <a:latin typeface="Aptos Display" panose="020B0004020202020204" pitchFamily="34" charset="0"/>
              </a:rPr>
              <a:t>discussion </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Conclusion</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Bibliographie</a:t>
            </a:r>
            <a:endParaRPr lang="fr-CA" sz="2400">
              <a:solidFill>
                <a:schemeClr val="bg1"/>
              </a:solidFill>
              <a:latin typeface="Aptos Display" panose="020B0004020202020204" pitchFamily="34" charset="0"/>
            </a:endParaRPr>
          </a:p>
        </p:txBody>
      </p:sp>
    </p:spTree>
    <p:extLst>
      <p:ext uri="{BB962C8B-B14F-4D97-AF65-F5344CB8AC3E}">
        <p14:creationId xmlns:p14="http://schemas.microsoft.com/office/powerpoint/2010/main" val="318768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066C4-8F3C-659C-FA07-415609DD9BFA}"/>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1111B51E-E46B-124C-BC97-0C2284AADF62}"/>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DE119363-49AC-1924-4E9E-DD7968AFF73B}"/>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22</a:t>
            </a:fld>
            <a:endParaRPr lang="fr-CA" altLang="fr-FR" sz="1200">
              <a:solidFill>
                <a:srgbClr val="898989"/>
              </a:solidFill>
              <a:latin typeface="Book Antiqua" panose="02040602050305030304" pitchFamily="18" charset="0"/>
            </a:endParaRPr>
          </a:p>
        </p:txBody>
      </p:sp>
      <p:sp>
        <p:nvSpPr>
          <p:cNvPr id="9" name="ZoneTexte 8">
            <a:extLst>
              <a:ext uri="{FF2B5EF4-FFF2-40B4-BE49-F238E27FC236}">
                <a16:creationId xmlns:a16="http://schemas.microsoft.com/office/drawing/2014/main" id="{8444FEE9-1520-F62F-6A20-06D45096F59B}"/>
              </a:ext>
            </a:extLst>
          </p:cNvPr>
          <p:cNvSpPr txBox="1"/>
          <p:nvPr>
            <p:custDataLst>
              <p:tags r:id="rId3"/>
            </p:custDataLst>
          </p:nvPr>
        </p:nvSpPr>
        <p:spPr>
          <a:xfrm>
            <a:off x="171504" y="4473035"/>
            <a:ext cx="10658341" cy="2015936"/>
          </a:xfrm>
          <a:prstGeom prst="rect">
            <a:avLst/>
          </a:prstGeom>
          <a:noFill/>
          <a:ln>
            <a:solidFill>
              <a:schemeClr val="bg1"/>
            </a:solidFill>
          </a:ln>
        </p:spPr>
        <p:txBody>
          <a:bodyPr wrap="square" numCol="1">
            <a:spAutoFit/>
          </a:bodyPr>
          <a:lstStyle/>
          <a:p>
            <a:pPr>
              <a:spcBef>
                <a:spcPts val="600"/>
              </a:spcBef>
            </a:pPr>
            <a:r>
              <a:rPr lang="fr-CA" sz="2000" dirty="0">
                <a:solidFill>
                  <a:schemeClr val="bg1"/>
                </a:solidFill>
                <a:latin typeface="Aptos Display" panose="020B0004020202020204" pitchFamily="34" charset="0"/>
              </a:rPr>
              <a:t>*** AVEC </a:t>
            </a:r>
            <a:r>
              <a:rPr lang="fr-CA" sz="2000" dirty="0">
                <a:solidFill>
                  <a:schemeClr val="bg1"/>
                </a:solidFill>
                <a:highlight>
                  <a:srgbClr val="FF0000"/>
                </a:highlight>
                <a:latin typeface="Aptos Display" panose="020B0004020202020204" pitchFamily="34" charset="0"/>
              </a:rPr>
              <a:t>PERPLEXITY </a:t>
            </a:r>
            <a:r>
              <a:rPr lang="fr-CA" sz="2000" b="1" u="sng" dirty="0">
                <a:solidFill>
                  <a:schemeClr val="bg1"/>
                </a:solidFill>
                <a:highlight>
                  <a:srgbClr val="FF0000"/>
                </a:highlight>
                <a:latin typeface="Aptos Display" panose="020B0004020202020204" pitchFamily="34" charset="0"/>
              </a:rPr>
              <a:t>ACADÉMIQUE </a:t>
            </a:r>
            <a:r>
              <a:rPr lang="fr-CA" sz="2000" dirty="0">
                <a:solidFill>
                  <a:schemeClr val="bg1"/>
                </a:solidFill>
                <a:latin typeface="Aptos Display" panose="020B0004020202020204" pitchFamily="34" charset="0"/>
              </a:rPr>
              <a:t>***</a:t>
            </a:r>
          </a:p>
          <a:p>
            <a:pPr>
              <a:spcBef>
                <a:spcPts val="600"/>
              </a:spcBef>
            </a:pPr>
            <a:r>
              <a:rPr lang="fr-CA" sz="2000" dirty="0">
                <a:solidFill>
                  <a:schemeClr val="bg1"/>
                </a:solidFill>
                <a:latin typeface="Aptos Display" panose="020B0004020202020204" pitchFamily="34" charset="0"/>
              </a:rPr>
              <a:t>Dans le cadre d’une recherche documentaire au cégep dans un cours de [NOM DU COURS], portant sur [INSÉRER LA QUESTION DE RECHERCHE EN LANGAGE NATUREL], </a:t>
            </a:r>
            <a:r>
              <a:rPr lang="fr-CA" sz="2000" b="1" u="sng" dirty="0">
                <a:solidFill>
                  <a:schemeClr val="bg1"/>
                </a:solidFill>
                <a:latin typeface="Aptos Display" panose="020B0004020202020204" pitchFamily="34" charset="0"/>
              </a:rPr>
              <a:t>suggère-moi une liste de 5 articles scientifiques, académiques ou gouvernementaux récents, fiables et en français</a:t>
            </a:r>
            <a:r>
              <a:rPr lang="fr-CA" sz="2000" dirty="0">
                <a:solidFill>
                  <a:schemeClr val="bg1"/>
                </a:solidFill>
                <a:latin typeface="Aptos Display" panose="020B0004020202020204" pitchFamily="34" charset="0"/>
              </a:rPr>
              <a:t>, directement liés à ce sujet. Pour chacun des articles, </a:t>
            </a:r>
            <a:r>
              <a:rPr lang="fr-CA" sz="2000" b="1" u="sng" dirty="0">
                <a:solidFill>
                  <a:schemeClr val="bg1"/>
                </a:solidFill>
                <a:latin typeface="Aptos Display" panose="020B0004020202020204" pitchFamily="34" charset="0"/>
              </a:rPr>
              <a:t>fournis un résumé clair et concis </a:t>
            </a:r>
            <a:r>
              <a:rPr lang="fr-CA" sz="2000" dirty="0">
                <a:solidFill>
                  <a:schemeClr val="bg1"/>
                </a:solidFill>
                <a:latin typeface="Aptos Display" panose="020B0004020202020204" pitchFamily="34" charset="0"/>
              </a:rPr>
              <a:t>afin d’expliquer pourquoi il est pertinent pour cette recherche.</a:t>
            </a:r>
          </a:p>
        </p:txBody>
      </p:sp>
      <p:pic>
        <p:nvPicPr>
          <p:cNvPr id="8" name="Image 7">
            <a:extLst>
              <a:ext uri="{FF2B5EF4-FFF2-40B4-BE49-F238E27FC236}">
                <a16:creationId xmlns:a16="http://schemas.microsoft.com/office/drawing/2014/main" id="{DE9AA612-CFD8-7033-9AB7-68EB070EEC32}"/>
              </a:ext>
            </a:extLst>
          </p:cNvPr>
          <p:cNvPicPr>
            <a:picLocks noChangeAspect="1"/>
          </p:cNvPicPr>
          <p:nvPr>
            <p:custDataLst>
              <p:tags r:id="rId4"/>
            </p:custDataLst>
          </p:nvPr>
        </p:nvPicPr>
        <p:blipFill>
          <a:blip r:embed="rId10"/>
          <a:stretch>
            <a:fillRect/>
          </a:stretch>
        </p:blipFill>
        <p:spPr>
          <a:xfrm>
            <a:off x="876044" y="1034166"/>
            <a:ext cx="7244646" cy="3167811"/>
          </a:xfrm>
          <a:prstGeom prst="rect">
            <a:avLst/>
          </a:prstGeom>
        </p:spPr>
      </p:pic>
      <p:sp>
        <p:nvSpPr>
          <p:cNvPr id="3" name="ZoneTexte 2">
            <a:extLst>
              <a:ext uri="{FF2B5EF4-FFF2-40B4-BE49-F238E27FC236}">
                <a16:creationId xmlns:a16="http://schemas.microsoft.com/office/drawing/2014/main" id="{C1811774-FF81-10CA-7202-CC72D08497B8}"/>
              </a:ext>
            </a:extLst>
          </p:cNvPr>
          <p:cNvSpPr txBox="1"/>
          <p:nvPr>
            <p:custDataLst>
              <p:tags r:id="rId5"/>
            </p:custDataLst>
          </p:nvPr>
        </p:nvSpPr>
        <p:spPr>
          <a:xfrm>
            <a:off x="8610600" y="2159490"/>
            <a:ext cx="3021640" cy="1200329"/>
          </a:xfrm>
          <a:prstGeom prst="rect">
            <a:avLst/>
          </a:prstGeom>
          <a:solidFill>
            <a:srgbClr val="FFFF00"/>
          </a:solidFill>
          <a:ln>
            <a:solidFill>
              <a:schemeClr val="bg1"/>
            </a:solidFill>
          </a:ln>
        </p:spPr>
        <p:txBody>
          <a:bodyPr wrap="square" numCol="1">
            <a:spAutoFit/>
          </a:bodyPr>
          <a:lstStyle/>
          <a:p>
            <a:pPr algn="ctr">
              <a:spcBef>
                <a:spcPts val="600"/>
              </a:spcBef>
            </a:pPr>
            <a:r>
              <a:rPr lang="fr-CA" sz="2400" b="1" i="1" dirty="0">
                <a:latin typeface="Aptos Display" panose="020B0004020202020204" pitchFamily="34" charset="0"/>
              </a:rPr>
              <a:t>CRÉATION DE COMPTE OBLIGATOIRE !!!</a:t>
            </a:r>
          </a:p>
        </p:txBody>
      </p:sp>
      <p:sp>
        <p:nvSpPr>
          <p:cNvPr id="7" name="Rectangle 6">
            <a:extLst>
              <a:ext uri="{FF2B5EF4-FFF2-40B4-BE49-F238E27FC236}">
                <a16:creationId xmlns:a16="http://schemas.microsoft.com/office/drawing/2014/main" id="{91F018E9-6CBB-61F9-9365-4709AD0C0AB3}"/>
              </a:ext>
            </a:extLst>
          </p:cNvPr>
          <p:cNvSpPr/>
          <p:nvPr>
            <p:custDataLst>
              <p:tags r:id="rId6"/>
            </p:custDataLst>
          </p:nvPr>
        </p:nvSpPr>
        <p:spPr>
          <a:xfrm>
            <a:off x="69850" y="88708"/>
            <a:ext cx="12052300" cy="6671321"/>
          </a:xfrm>
          <a:prstGeom prst="rect">
            <a:avLst/>
          </a:prstGeom>
          <a:noFill/>
          <a:ln w="1905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E3930A91-4CF0-A242-24CA-82C5B6835033}"/>
              </a:ext>
            </a:extLst>
          </p:cNvPr>
          <p:cNvSpPr txBox="1"/>
          <p:nvPr>
            <p:custDataLst>
              <p:tags r:id="rId7"/>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#2-bis</a:t>
            </a:r>
          </a:p>
        </p:txBody>
      </p:sp>
    </p:spTree>
    <p:extLst>
      <p:ext uri="{BB962C8B-B14F-4D97-AF65-F5344CB8AC3E}">
        <p14:creationId xmlns:p14="http://schemas.microsoft.com/office/powerpoint/2010/main" val="387986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89577-E64E-3124-E14D-0910670A373C}"/>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043CC78C-DDEB-3E7B-27BC-CE612E2A0EE5}"/>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7FC56E5E-1171-4855-6DE0-9E32BB7DEAA8}"/>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23</a:t>
            </a:fld>
            <a:endParaRPr lang="fr-CA" altLang="fr-FR" sz="1200">
              <a:solidFill>
                <a:srgbClr val="898989"/>
              </a:solidFill>
              <a:latin typeface="Aptos Display" panose="020B0004020202020204" pitchFamily="34" charset="0"/>
            </a:endParaRPr>
          </a:p>
        </p:txBody>
      </p:sp>
      <p:sp>
        <p:nvSpPr>
          <p:cNvPr id="5" name="ZoneTexte 4">
            <a:extLst>
              <a:ext uri="{FF2B5EF4-FFF2-40B4-BE49-F238E27FC236}">
                <a16:creationId xmlns:a16="http://schemas.microsoft.com/office/drawing/2014/main" id="{0BC8A763-D013-A61C-AB99-1DDD196490C3}"/>
              </a:ext>
            </a:extLst>
          </p:cNvPr>
          <p:cNvSpPr txBox="1"/>
          <p:nvPr>
            <p:custDataLst>
              <p:tags r:id="rId3"/>
            </p:custDataLst>
          </p:nvPr>
        </p:nvSpPr>
        <p:spPr>
          <a:xfrm>
            <a:off x="241400" y="1031479"/>
            <a:ext cx="9184686" cy="461665"/>
          </a:xfrm>
          <a:prstGeom prst="rect">
            <a:avLst/>
          </a:prstGeom>
          <a:solidFill>
            <a:srgbClr val="FF4242"/>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2 articles scientifiques de moins de 10 ans, dont un article québécois.</a:t>
            </a:r>
          </a:p>
        </p:txBody>
      </p:sp>
      <p:graphicFrame>
        <p:nvGraphicFramePr>
          <p:cNvPr id="3" name="Tableau 2">
            <a:extLst>
              <a:ext uri="{FF2B5EF4-FFF2-40B4-BE49-F238E27FC236}">
                <a16:creationId xmlns:a16="http://schemas.microsoft.com/office/drawing/2014/main" id="{80136073-FC3B-E1DE-15A4-F8EA10B5DB7A}"/>
              </a:ext>
            </a:extLst>
          </p:cNvPr>
          <p:cNvGraphicFramePr>
            <a:graphicFrameLocks noGrp="1"/>
          </p:cNvGraphicFramePr>
          <p:nvPr>
            <p:custDataLst>
              <p:tags r:id="rId4"/>
            </p:custDataLst>
            <p:extLst>
              <p:ext uri="{D42A27DB-BD31-4B8C-83A1-F6EECF244321}">
                <p14:modId xmlns:p14="http://schemas.microsoft.com/office/powerpoint/2010/main" val="3930531910"/>
              </p:ext>
            </p:extLst>
          </p:nvPr>
        </p:nvGraphicFramePr>
        <p:xfrm>
          <a:off x="1973225" y="1775834"/>
          <a:ext cx="8245549" cy="1320162"/>
        </p:xfrm>
        <a:graphic>
          <a:graphicData uri="http://schemas.openxmlformats.org/drawingml/2006/table">
            <a:tbl>
              <a:tblPr>
                <a:tableStyleId>{7DF18680-E054-41AD-8BC1-D1AEF772440D}</a:tableStyleId>
              </a:tblPr>
              <a:tblGrid>
                <a:gridCol w="8245549">
                  <a:extLst>
                    <a:ext uri="{9D8B030D-6E8A-4147-A177-3AD203B41FA5}">
                      <a16:colId xmlns:a16="http://schemas.microsoft.com/office/drawing/2014/main" val="3015564920"/>
                    </a:ext>
                  </a:extLst>
                </a:gridCol>
              </a:tblGrid>
              <a:tr h="1320162">
                <a:tc>
                  <a:txBody>
                    <a:bodyPr/>
                    <a:lstStyle/>
                    <a:p>
                      <a:pPr algn="ctr"/>
                      <a:r>
                        <a:rPr lang="fr-CA" sz="2800" b="1" dirty="0">
                          <a:solidFill>
                            <a:srgbClr val="FF4242"/>
                          </a:solidFill>
                        </a:rPr>
                        <a:t>ÉRUDIT</a:t>
                      </a:r>
                    </a:p>
                    <a:p>
                      <a:pPr algn="ctr"/>
                      <a:r>
                        <a:rPr lang="fr-CA" sz="2400" b="0" dirty="0"/>
                        <a:t>(BASE DE DONNÉES QUÉBÉCOISE : </a:t>
                      </a:r>
                      <a:r>
                        <a:rPr lang="fr-CA" sz="2400" b="0" kern="1200" dirty="0">
                          <a:solidFill>
                            <a:schemeClr val="dk1"/>
                          </a:solidFill>
                          <a:effectLst/>
                        </a:rPr>
                        <a:t>articles de revues scientifiques et culturelles, livres, actes, thèses en texte intégral)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7" name="Image 6">
            <a:extLst>
              <a:ext uri="{FF2B5EF4-FFF2-40B4-BE49-F238E27FC236}">
                <a16:creationId xmlns:a16="http://schemas.microsoft.com/office/drawing/2014/main" id="{E11EACB4-98C2-3C74-29CF-1FD8FA7867BB}"/>
              </a:ext>
            </a:extLst>
          </p:cNvPr>
          <p:cNvPicPr>
            <a:picLocks noChangeAspect="1"/>
          </p:cNvPicPr>
          <p:nvPr>
            <p:custDataLst>
              <p:tags r:id="rId5"/>
            </p:custDataLst>
          </p:nvPr>
        </p:nvPicPr>
        <p:blipFill>
          <a:blip r:embed="rId10"/>
          <a:stretch>
            <a:fillRect/>
          </a:stretch>
        </p:blipFill>
        <p:spPr>
          <a:xfrm>
            <a:off x="1192665" y="3132389"/>
            <a:ext cx="9806668" cy="3359866"/>
          </a:xfrm>
          <a:prstGeom prst="rect">
            <a:avLst/>
          </a:prstGeom>
        </p:spPr>
      </p:pic>
      <p:sp>
        <p:nvSpPr>
          <p:cNvPr id="9" name="Rectangle 8">
            <a:extLst>
              <a:ext uri="{FF2B5EF4-FFF2-40B4-BE49-F238E27FC236}">
                <a16:creationId xmlns:a16="http://schemas.microsoft.com/office/drawing/2014/main" id="{2CA11E95-9099-6351-7435-4BD66AA2B9B8}"/>
              </a:ext>
            </a:extLst>
          </p:cNvPr>
          <p:cNvSpPr/>
          <p:nvPr>
            <p:custDataLst>
              <p:tags r:id="rId6"/>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6085A8ED-9D66-134D-0419-4CECDF27A38A}"/>
              </a:ext>
            </a:extLst>
          </p:cNvPr>
          <p:cNvSpPr txBox="1"/>
          <p:nvPr>
            <p:custDataLst>
              <p:tags r:id="rId7"/>
            </p:custDataLst>
          </p:nvPr>
        </p:nvSpPr>
        <p:spPr>
          <a:xfrm>
            <a:off x="146552" y="474767"/>
            <a:ext cx="6649664"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#3</a:t>
            </a:r>
          </a:p>
        </p:txBody>
      </p:sp>
    </p:spTree>
    <p:extLst>
      <p:ext uri="{BB962C8B-B14F-4D97-AF65-F5344CB8AC3E}">
        <p14:creationId xmlns:p14="http://schemas.microsoft.com/office/powerpoint/2010/main" val="384231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AB90-CCB9-1882-96E9-03553EAD0D86}"/>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2655DB03-9BF8-1C3C-ED00-F43410BFCB90}"/>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68520337-1CA0-7917-0FC5-25AAB088AC84}"/>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24</a:t>
            </a:fld>
            <a:endParaRPr lang="fr-CA" altLang="fr-FR" sz="1200">
              <a:solidFill>
                <a:srgbClr val="898989"/>
              </a:solidFill>
              <a:latin typeface="Aptos Display" panose="020B0004020202020204" pitchFamily="34" charset="0"/>
            </a:endParaRPr>
          </a:p>
        </p:txBody>
      </p:sp>
      <p:sp>
        <p:nvSpPr>
          <p:cNvPr id="5" name="ZoneTexte 4">
            <a:extLst>
              <a:ext uri="{FF2B5EF4-FFF2-40B4-BE49-F238E27FC236}">
                <a16:creationId xmlns:a16="http://schemas.microsoft.com/office/drawing/2014/main" id="{EBEA81C8-B03B-DBF7-91E6-60E318051024}"/>
              </a:ext>
            </a:extLst>
          </p:cNvPr>
          <p:cNvSpPr txBox="1"/>
          <p:nvPr>
            <p:custDataLst>
              <p:tags r:id="rId3"/>
            </p:custDataLst>
          </p:nvPr>
        </p:nvSpPr>
        <p:spPr>
          <a:xfrm>
            <a:off x="241399" y="1031479"/>
            <a:ext cx="9433941" cy="461665"/>
          </a:xfrm>
          <a:prstGeom prst="rect">
            <a:avLst/>
          </a:prstGeom>
          <a:solidFill>
            <a:srgbClr val="7030A0"/>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***2 articles de moins de 10 ans, dont si possible un article nord-américain.</a:t>
            </a:r>
          </a:p>
        </p:txBody>
      </p:sp>
      <p:sp>
        <p:nvSpPr>
          <p:cNvPr id="9" name="Rectangle 8">
            <a:extLst>
              <a:ext uri="{FF2B5EF4-FFF2-40B4-BE49-F238E27FC236}">
                <a16:creationId xmlns:a16="http://schemas.microsoft.com/office/drawing/2014/main" id="{595899C3-6149-EFB9-23D4-0143AB615394}"/>
              </a:ext>
            </a:extLst>
          </p:cNvPr>
          <p:cNvSpPr/>
          <p:nvPr>
            <p:custDataLst>
              <p:tags r:id="rId4"/>
            </p:custDataLst>
          </p:nvPr>
        </p:nvSpPr>
        <p:spPr>
          <a:xfrm>
            <a:off x="69850" y="88708"/>
            <a:ext cx="12052300" cy="6671321"/>
          </a:xfrm>
          <a:prstGeom prst="rect">
            <a:avLst/>
          </a:prstGeom>
          <a:noFill/>
          <a:ln w="1905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B38DEB94-F312-EC97-832F-462ACDD5D0F9}"/>
              </a:ext>
            </a:extLst>
          </p:cNvPr>
          <p:cNvSpPr txBox="1"/>
          <p:nvPr>
            <p:custDataLst>
              <p:tags r:id="rId5"/>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avec IA #4</a:t>
            </a:r>
          </a:p>
        </p:txBody>
      </p:sp>
      <p:graphicFrame>
        <p:nvGraphicFramePr>
          <p:cNvPr id="6" name="Tableau 5">
            <a:extLst>
              <a:ext uri="{FF2B5EF4-FFF2-40B4-BE49-F238E27FC236}">
                <a16:creationId xmlns:a16="http://schemas.microsoft.com/office/drawing/2014/main" id="{D3830686-AFB2-2232-5878-CF0E5550C7F1}"/>
              </a:ext>
            </a:extLst>
          </p:cNvPr>
          <p:cNvGraphicFramePr>
            <a:graphicFrameLocks noGrp="1"/>
          </p:cNvGraphicFramePr>
          <p:nvPr>
            <p:custDataLst>
              <p:tags r:id="rId6"/>
            </p:custDataLst>
            <p:extLst>
              <p:ext uri="{D42A27DB-BD31-4B8C-83A1-F6EECF244321}">
                <p14:modId xmlns:p14="http://schemas.microsoft.com/office/powerpoint/2010/main" val="1069529525"/>
              </p:ext>
            </p:extLst>
          </p:nvPr>
        </p:nvGraphicFramePr>
        <p:xfrm>
          <a:off x="1607287" y="1717887"/>
          <a:ext cx="8245549" cy="1320162"/>
        </p:xfrm>
        <a:graphic>
          <a:graphicData uri="http://schemas.openxmlformats.org/drawingml/2006/table">
            <a:tbl>
              <a:tblPr>
                <a:tableStyleId>{7DF18680-E054-41AD-8BC1-D1AEF772440D}</a:tableStyleId>
              </a:tblPr>
              <a:tblGrid>
                <a:gridCol w="8245549">
                  <a:extLst>
                    <a:ext uri="{9D8B030D-6E8A-4147-A177-3AD203B41FA5}">
                      <a16:colId xmlns:a16="http://schemas.microsoft.com/office/drawing/2014/main" val="3015564920"/>
                    </a:ext>
                  </a:extLst>
                </a:gridCol>
              </a:tblGrid>
              <a:tr h="1320162">
                <a:tc>
                  <a:txBody>
                    <a:bodyPr/>
                    <a:lstStyle/>
                    <a:p>
                      <a:pPr algn="ctr"/>
                      <a:r>
                        <a:rPr lang="fr-CA" sz="2800" b="1" dirty="0">
                          <a:solidFill>
                            <a:srgbClr val="7030A0"/>
                          </a:solidFill>
                        </a:rPr>
                        <a:t>CAIRN avec IA</a:t>
                      </a:r>
                    </a:p>
                    <a:p>
                      <a:pPr algn="ctr"/>
                      <a:r>
                        <a:rPr lang="fr-CA" sz="2400" b="0" dirty="0"/>
                        <a:t>(BASE DE DONNÉES FRANCOPHONE : </a:t>
                      </a:r>
                      <a:r>
                        <a:rPr lang="fr-CA" sz="2400" b="0" kern="1200" dirty="0">
                          <a:solidFill>
                            <a:schemeClr val="dk1"/>
                          </a:solidFill>
                          <a:effectLst/>
                        </a:rPr>
                        <a:t>articles de revues, d’ouvrages professionnels et encyclopédiques)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10" name="Image 9">
            <a:extLst>
              <a:ext uri="{FF2B5EF4-FFF2-40B4-BE49-F238E27FC236}">
                <a16:creationId xmlns:a16="http://schemas.microsoft.com/office/drawing/2014/main" id="{D91ECA64-2FB8-AC13-E777-C91C38C7B641}"/>
              </a:ext>
            </a:extLst>
          </p:cNvPr>
          <p:cNvPicPr>
            <a:picLocks noChangeAspect="1"/>
          </p:cNvPicPr>
          <p:nvPr>
            <p:custDataLst>
              <p:tags r:id="rId7"/>
            </p:custDataLst>
          </p:nvPr>
        </p:nvPicPr>
        <p:blipFill>
          <a:blip r:embed="rId11"/>
          <a:stretch>
            <a:fillRect/>
          </a:stretch>
        </p:blipFill>
        <p:spPr>
          <a:xfrm>
            <a:off x="1858924" y="3089794"/>
            <a:ext cx="7742276" cy="3521570"/>
          </a:xfrm>
          <a:prstGeom prst="rect">
            <a:avLst/>
          </a:prstGeom>
        </p:spPr>
      </p:pic>
      <p:sp>
        <p:nvSpPr>
          <p:cNvPr id="3" name="ZoneTexte 2">
            <a:extLst>
              <a:ext uri="{FF2B5EF4-FFF2-40B4-BE49-F238E27FC236}">
                <a16:creationId xmlns:a16="http://schemas.microsoft.com/office/drawing/2014/main" id="{552E65DC-829A-A618-8886-F3071FAE9DF1}"/>
              </a:ext>
            </a:extLst>
          </p:cNvPr>
          <p:cNvSpPr txBox="1"/>
          <p:nvPr>
            <p:custDataLst>
              <p:tags r:id="rId8"/>
            </p:custDataLst>
          </p:nvPr>
        </p:nvSpPr>
        <p:spPr>
          <a:xfrm>
            <a:off x="9002486" y="2753969"/>
            <a:ext cx="3021640" cy="1200329"/>
          </a:xfrm>
          <a:prstGeom prst="rect">
            <a:avLst/>
          </a:prstGeom>
          <a:solidFill>
            <a:srgbClr val="FFFF00"/>
          </a:solidFill>
          <a:ln>
            <a:solidFill>
              <a:schemeClr val="bg1"/>
            </a:solidFill>
          </a:ln>
        </p:spPr>
        <p:txBody>
          <a:bodyPr wrap="square" numCol="1">
            <a:spAutoFit/>
          </a:bodyPr>
          <a:lstStyle/>
          <a:p>
            <a:pPr algn="ctr">
              <a:spcBef>
                <a:spcPts val="600"/>
              </a:spcBef>
            </a:pPr>
            <a:r>
              <a:rPr lang="fr-CA" sz="2400" b="1" i="1" dirty="0">
                <a:latin typeface="Aptos Display" panose="020B0004020202020204" pitchFamily="34" charset="0"/>
              </a:rPr>
              <a:t>CRÉATION DE COMPTE OBLIGATOIRE !!!</a:t>
            </a:r>
          </a:p>
        </p:txBody>
      </p:sp>
    </p:spTree>
    <p:extLst>
      <p:ext uri="{BB962C8B-B14F-4D97-AF65-F5344CB8AC3E}">
        <p14:creationId xmlns:p14="http://schemas.microsoft.com/office/powerpoint/2010/main" val="201166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44202-C54E-F63B-5F11-A2591A3EE8B7}"/>
            </a:ext>
          </a:extLst>
        </p:cNvPr>
        <p:cNvGrpSpPr/>
        <p:nvPr/>
      </p:nvGrpSpPr>
      <p:grpSpPr>
        <a:xfrm>
          <a:off x="0" y="0"/>
          <a:ext cx="0" cy="0"/>
          <a:chOff x="0" y="0"/>
          <a:chExt cx="0" cy="0"/>
        </a:xfrm>
      </p:grpSpPr>
      <p:sp>
        <p:nvSpPr>
          <p:cNvPr id="15" name="ZoneTexte 14">
            <a:extLst>
              <a:ext uri="{FF2B5EF4-FFF2-40B4-BE49-F238E27FC236}">
                <a16:creationId xmlns:a16="http://schemas.microsoft.com/office/drawing/2014/main" id="{726D35D4-B998-7FCA-34E6-4B0991420E4B}"/>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00850227-AC42-0567-3D85-A5DEA12C27E4}"/>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25</a:t>
            </a:fld>
            <a:endParaRPr lang="fr-CA" altLang="fr-FR" sz="1200">
              <a:solidFill>
                <a:srgbClr val="898989"/>
              </a:solidFill>
              <a:latin typeface="Aptos Display" panose="020B0004020202020204" pitchFamily="34" charset="0"/>
            </a:endParaRPr>
          </a:p>
        </p:txBody>
      </p:sp>
      <p:graphicFrame>
        <p:nvGraphicFramePr>
          <p:cNvPr id="3" name="Tableau 2">
            <a:extLst>
              <a:ext uri="{FF2B5EF4-FFF2-40B4-BE49-F238E27FC236}">
                <a16:creationId xmlns:a16="http://schemas.microsoft.com/office/drawing/2014/main" id="{74A0FAF3-4853-2411-E576-28FB67F230D8}"/>
              </a:ext>
            </a:extLst>
          </p:cNvPr>
          <p:cNvGraphicFramePr>
            <a:graphicFrameLocks noGrp="1"/>
          </p:cNvGraphicFramePr>
          <p:nvPr>
            <p:custDataLst>
              <p:tags r:id="rId3"/>
            </p:custDataLst>
            <p:extLst>
              <p:ext uri="{D42A27DB-BD31-4B8C-83A1-F6EECF244321}">
                <p14:modId xmlns:p14="http://schemas.microsoft.com/office/powerpoint/2010/main" val="1159087887"/>
              </p:ext>
            </p:extLst>
          </p:nvPr>
        </p:nvGraphicFramePr>
        <p:xfrm>
          <a:off x="1502229" y="2015320"/>
          <a:ext cx="9655682" cy="1320162"/>
        </p:xfrm>
        <a:graphic>
          <a:graphicData uri="http://schemas.openxmlformats.org/drawingml/2006/table">
            <a:tbl>
              <a:tblPr>
                <a:tableStyleId>{7DF18680-E054-41AD-8BC1-D1AEF772440D}</a:tableStyleId>
              </a:tblPr>
              <a:tblGrid>
                <a:gridCol w="9655682">
                  <a:extLst>
                    <a:ext uri="{9D8B030D-6E8A-4147-A177-3AD203B41FA5}">
                      <a16:colId xmlns:a16="http://schemas.microsoft.com/office/drawing/2014/main" val="3015564920"/>
                    </a:ext>
                  </a:extLst>
                </a:gridCol>
              </a:tblGrid>
              <a:tr h="1320162">
                <a:tc>
                  <a:txBody>
                    <a:bodyPr/>
                    <a:lstStyle/>
                    <a:p>
                      <a:pPr algn="ctr"/>
                      <a:r>
                        <a:rPr lang="fr-CA" sz="2800" b="1" dirty="0">
                          <a:solidFill>
                            <a:srgbClr val="005393"/>
                          </a:solidFill>
                        </a:rPr>
                        <a:t>CONSENSUS</a:t>
                      </a:r>
                    </a:p>
                    <a:p>
                      <a:pPr algn="ctr"/>
                      <a:r>
                        <a:rPr lang="fr-CA" sz="2400" b="0" dirty="0"/>
                        <a:t>(Moteur de recherche scientifique assisté par IA, conçu pour extraire et synthétiser des résultats issus de la littérature académique</a:t>
                      </a:r>
                      <a:r>
                        <a:rPr lang="fr-CA" sz="2400" b="0" kern="1200" dirty="0">
                          <a:solidFill>
                            <a:schemeClr val="dk1"/>
                          </a:solidFill>
                          <a:effectLs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11" name="Image 10">
            <a:extLst>
              <a:ext uri="{FF2B5EF4-FFF2-40B4-BE49-F238E27FC236}">
                <a16:creationId xmlns:a16="http://schemas.microsoft.com/office/drawing/2014/main" id="{1A70420E-6D90-BCC1-9916-7F68FCB6FDDD}"/>
              </a:ext>
            </a:extLst>
          </p:cNvPr>
          <p:cNvPicPr>
            <a:picLocks noChangeAspect="1"/>
          </p:cNvPicPr>
          <p:nvPr>
            <p:custDataLst>
              <p:tags r:id="rId4"/>
            </p:custDataLst>
          </p:nvPr>
        </p:nvPicPr>
        <p:blipFill>
          <a:blip r:embed="rId11"/>
          <a:stretch>
            <a:fillRect/>
          </a:stretch>
        </p:blipFill>
        <p:spPr>
          <a:xfrm>
            <a:off x="3093611" y="3715883"/>
            <a:ext cx="7800975" cy="2790825"/>
          </a:xfrm>
          <a:prstGeom prst="rect">
            <a:avLst/>
          </a:prstGeom>
        </p:spPr>
      </p:pic>
      <p:pic>
        <p:nvPicPr>
          <p:cNvPr id="2050" name="Picture 2" descr="Consensus - ChatGPT for Science - TrainerRoad">
            <a:extLst>
              <a:ext uri="{FF2B5EF4-FFF2-40B4-BE49-F238E27FC236}">
                <a16:creationId xmlns:a16="http://schemas.microsoft.com/office/drawing/2014/main" id="{0C97A0F5-1F69-9FE2-4C97-D6DBE2C72B9B}"/>
              </a:ext>
            </a:extLst>
          </p:cNvPr>
          <p:cNvPicPr>
            <a:picLocks noChangeAspect="1" noChangeArrowheads="1"/>
          </p:cNvPicPr>
          <p:nvPr>
            <p:custDataLst>
              <p:tags r:id="rId5"/>
            </p:custDataLst>
          </p:nvPr>
        </p:nvPicPr>
        <p:blipFill rotWithShape="1">
          <a:blip r:embed="rId12">
            <a:extLst>
              <a:ext uri="{28A0092B-C50C-407E-A947-70E740481C1C}">
                <a14:useLocalDpi xmlns:a14="http://schemas.microsoft.com/office/drawing/2010/main" val="0"/>
              </a:ext>
            </a:extLst>
          </a:blip>
          <a:srcRect l="22815" t="18297" r="20963" b="19380"/>
          <a:stretch>
            <a:fillRect/>
          </a:stretch>
        </p:blipFill>
        <p:spPr bwMode="auto">
          <a:xfrm>
            <a:off x="315541" y="3565523"/>
            <a:ext cx="2656115" cy="15457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201998EB-AFBE-D4AD-5276-D790359F2127}"/>
              </a:ext>
            </a:extLst>
          </p:cNvPr>
          <p:cNvSpPr/>
          <p:nvPr>
            <p:custDataLst>
              <p:tags r:id="rId6"/>
            </p:custDataLst>
          </p:nvPr>
        </p:nvSpPr>
        <p:spPr>
          <a:xfrm>
            <a:off x="69850" y="88708"/>
            <a:ext cx="12052300" cy="6671321"/>
          </a:xfrm>
          <a:prstGeom prst="rect">
            <a:avLst/>
          </a:prstGeom>
          <a:noFill/>
          <a:ln w="190500">
            <a:solidFill>
              <a:srgbClr val="0053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0" name="ZoneTexte 9">
            <a:extLst>
              <a:ext uri="{FF2B5EF4-FFF2-40B4-BE49-F238E27FC236}">
                <a16:creationId xmlns:a16="http://schemas.microsoft.com/office/drawing/2014/main" id="{EA8C773E-3774-FF07-9F26-C84677CF254D}"/>
              </a:ext>
            </a:extLst>
          </p:cNvPr>
          <p:cNvSpPr txBox="1"/>
          <p:nvPr>
            <p:custDataLst>
              <p:tags r:id="rId7"/>
            </p:custDataLst>
          </p:nvPr>
        </p:nvSpPr>
        <p:spPr>
          <a:xfrm>
            <a:off x="241399" y="1043836"/>
            <a:ext cx="9433941" cy="830997"/>
          </a:xfrm>
          <a:prstGeom prst="rect">
            <a:avLst/>
          </a:prstGeom>
          <a:solidFill>
            <a:srgbClr val="005393"/>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2 articles scientifiques de moins de 10 ans, dont un article si possible canadien.</a:t>
            </a:r>
          </a:p>
        </p:txBody>
      </p:sp>
      <p:sp>
        <p:nvSpPr>
          <p:cNvPr id="13" name="ZoneTexte 12">
            <a:extLst>
              <a:ext uri="{FF2B5EF4-FFF2-40B4-BE49-F238E27FC236}">
                <a16:creationId xmlns:a16="http://schemas.microsoft.com/office/drawing/2014/main" id="{17260854-BF07-41B3-5CDC-C645105D75A6}"/>
              </a:ext>
            </a:extLst>
          </p:cNvPr>
          <p:cNvSpPr txBox="1"/>
          <p:nvPr>
            <p:custDataLst>
              <p:tags r:id="rId8"/>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SPÉCIALISÉE #5</a:t>
            </a:r>
          </a:p>
        </p:txBody>
      </p:sp>
    </p:spTree>
    <p:extLst>
      <p:ext uri="{BB962C8B-B14F-4D97-AF65-F5344CB8AC3E}">
        <p14:creationId xmlns:p14="http://schemas.microsoft.com/office/powerpoint/2010/main" val="235647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DA423-B7DC-D172-3EC3-C3D0B5716490}"/>
            </a:ext>
          </a:extLst>
        </p:cNvPr>
        <p:cNvGrpSpPr/>
        <p:nvPr/>
      </p:nvGrpSpPr>
      <p:grpSpPr>
        <a:xfrm>
          <a:off x="0" y="0"/>
          <a:ext cx="0" cy="0"/>
          <a:chOff x="0" y="0"/>
          <a:chExt cx="0" cy="0"/>
        </a:xfrm>
      </p:grpSpPr>
      <p:sp>
        <p:nvSpPr>
          <p:cNvPr id="15" name="ZoneTexte 14">
            <a:extLst>
              <a:ext uri="{FF2B5EF4-FFF2-40B4-BE49-F238E27FC236}">
                <a16:creationId xmlns:a16="http://schemas.microsoft.com/office/drawing/2014/main" id="{86F03470-E42C-13AB-812F-9AFA09CB97F0}"/>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4367794F-B1C7-F735-09C5-FF7B5815D5B1}"/>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26</a:t>
            </a:fld>
            <a:endParaRPr lang="fr-CA" altLang="fr-FR" sz="1200">
              <a:solidFill>
                <a:srgbClr val="898989"/>
              </a:solidFill>
              <a:latin typeface="Aptos Display" panose="020B0004020202020204" pitchFamily="34" charset="0"/>
            </a:endParaRPr>
          </a:p>
        </p:txBody>
      </p:sp>
      <p:sp>
        <p:nvSpPr>
          <p:cNvPr id="13" name="ZoneTexte 12">
            <a:extLst>
              <a:ext uri="{FF2B5EF4-FFF2-40B4-BE49-F238E27FC236}">
                <a16:creationId xmlns:a16="http://schemas.microsoft.com/office/drawing/2014/main" id="{6B1FBC45-0F4F-358D-BC03-0F93B36E75F0}"/>
              </a:ext>
            </a:extLst>
          </p:cNvPr>
          <p:cNvSpPr txBox="1"/>
          <p:nvPr>
            <p:custDataLst>
              <p:tags r:id="rId3"/>
            </p:custDataLst>
          </p:nvPr>
        </p:nvSpPr>
        <p:spPr>
          <a:xfrm>
            <a:off x="228599" y="5060555"/>
            <a:ext cx="11734800" cy="1077218"/>
          </a:xfrm>
          <a:prstGeom prst="rect">
            <a:avLst/>
          </a:prstGeom>
          <a:noFill/>
        </p:spPr>
        <p:txBody>
          <a:bodyPr wrap="square">
            <a:spAutoFit/>
          </a:bodyPr>
          <a:lstStyle/>
          <a:p>
            <a:r>
              <a:rPr lang="fr-CA" sz="2000" dirty="0">
                <a:solidFill>
                  <a:schemeClr val="bg1"/>
                </a:solidFill>
                <a:latin typeface="Aptos Display" panose="020B0004020202020204" pitchFamily="34" charset="0"/>
              </a:rPr>
              <a:t>«Le Devoir fait partie des médias qui bloquent volontairement les agents conversationnels et empêchent la fouille de textes et de données sur ses plateformes en attendant la conclusion d’ententes commerciales équitables.» </a:t>
            </a:r>
            <a:br>
              <a:rPr lang="fr-CA" dirty="0">
                <a:solidFill>
                  <a:schemeClr val="bg1"/>
                </a:solidFill>
                <a:latin typeface="Aptos Display" panose="020B0004020202020204" pitchFamily="34" charset="0"/>
              </a:rPr>
            </a:br>
            <a:r>
              <a:rPr lang="fr-CA" sz="1200" dirty="0" err="1">
                <a:solidFill>
                  <a:schemeClr val="bg1"/>
                </a:solidFill>
                <a:latin typeface="Aptos Display" panose="020B0004020202020204" pitchFamily="34" charset="0"/>
              </a:rPr>
              <a:t>Myles</a:t>
            </a:r>
            <a:r>
              <a:rPr lang="fr-CA" sz="1200" dirty="0">
                <a:solidFill>
                  <a:schemeClr val="bg1"/>
                </a:solidFill>
                <a:latin typeface="Aptos Display" panose="020B0004020202020204" pitchFamily="34" charset="0"/>
              </a:rPr>
              <a:t>, B. (2025, février 15). </a:t>
            </a:r>
            <a:r>
              <a:rPr lang="fr-CA" sz="1200" i="1" dirty="0">
                <a:solidFill>
                  <a:schemeClr val="bg1"/>
                </a:solidFill>
                <a:latin typeface="Aptos Display" panose="020B0004020202020204" pitchFamily="34" charset="0"/>
              </a:rPr>
              <a:t>Qui va protéger les créateurs de contenus?</a:t>
            </a:r>
            <a:r>
              <a:rPr lang="fr-CA" sz="1200" dirty="0">
                <a:solidFill>
                  <a:schemeClr val="bg1"/>
                </a:solidFill>
                <a:latin typeface="Aptos Display" panose="020B0004020202020204" pitchFamily="34" charset="0"/>
              </a:rPr>
              <a:t> Le Devoir. </a:t>
            </a:r>
            <a:r>
              <a:rPr lang="fr-CA" sz="1200" dirty="0">
                <a:solidFill>
                  <a:srgbClr val="0070C0"/>
                </a:solidFill>
                <a:latin typeface="Aptos Display" panose="020B0004020202020204" pitchFamily="34" charset="0"/>
                <a:hlinkClick r:id="rId10">
                  <a:extLst>
                    <a:ext uri="{A12FA001-AC4F-418D-AE19-62706E023703}">
                      <ahyp:hlinkClr xmlns:ahyp="http://schemas.microsoft.com/office/drawing/2018/hyperlinkcolor" val="tx"/>
                    </a:ext>
                  </a:extLst>
                </a:hlinkClick>
              </a:rPr>
              <a:t>https://www.ledevoir.com/opinion/editoriaux/844726/editorial-sommet-paris-ia-va-proteger-createurs-contenus</a:t>
            </a:r>
            <a:endParaRPr lang="fr-CA" dirty="0">
              <a:solidFill>
                <a:srgbClr val="0070C0"/>
              </a:solidFill>
              <a:latin typeface="Aptos Display" panose="020B0004020202020204" pitchFamily="34" charset="0"/>
            </a:endParaRPr>
          </a:p>
        </p:txBody>
      </p:sp>
      <p:pic>
        <p:nvPicPr>
          <p:cNvPr id="7" name="Image 6">
            <a:extLst>
              <a:ext uri="{FF2B5EF4-FFF2-40B4-BE49-F238E27FC236}">
                <a16:creationId xmlns:a16="http://schemas.microsoft.com/office/drawing/2014/main" id="{882A74AF-D60E-0B25-3E1C-1276CA166B61}"/>
              </a:ext>
            </a:extLst>
          </p:cNvPr>
          <p:cNvPicPr>
            <a:picLocks noChangeAspect="1"/>
          </p:cNvPicPr>
          <p:nvPr>
            <p:custDataLst>
              <p:tags r:id="rId4"/>
            </p:custDataLst>
          </p:nvPr>
        </p:nvPicPr>
        <p:blipFill>
          <a:blip r:embed="rId11"/>
          <a:stretch>
            <a:fillRect/>
          </a:stretch>
        </p:blipFill>
        <p:spPr>
          <a:xfrm>
            <a:off x="1108611" y="2616787"/>
            <a:ext cx="9974775" cy="1624425"/>
          </a:xfrm>
          <a:prstGeom prst="rect">
            <a:avLst/>
          </a:prstGeom>
        </p:spPr>
      </p:pic>
      <p:sp>
        <p:nvSpPr>
          <p:cNvPr id="5" name="Rectangle 4">
            <a:extLst>
              <a:ext uri="{FF2B5EF4-FFF2-40B4-BE49-F238E27FC236}">
                <a16:creationId xmlns:a16="http://schemas.microsoft.com/office/drawing/2014/main" id="{B0AE421B-C7CC-6B02-D094-C817A08DCF10}"/>
              </a:ext>
            </a:extLst>
          </p:cNvPr>
          <p:cNvSpPr/>
          <p:nvPr>
            <p:custDataLst>
              <p:tags r:id="rId5"/>
            </p:custDataLst>
          </p:nvPr>
        </p:nvSpPr>
        <p:spPr>
          <a:xfrm>
            <a:off x="69850" y="88708"/>
            <a:ext cx="12052300" cy="6671321"/>
          </a:xfrm>
          <a:prstGeom prst="rect">
            <a:avLst/>
          </a:prstGeom>
          <a:noFill/>
          <a:ln w="190500">
            <a:solidFill>
              <a:srgbClr val="FF6C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3E1296F4-EADF-CC48-84C0-8643C71FB080}"/>
              </a:ext>
            </a:extLst>
          </p:cNvPr>
          <p:cNvSpPr txBox="1"/>
          <p:nvPr>
            <p:custDataLst>
              <p:tags r:id="rId6"/>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#6</a:t>
            </a:r>
          </a:p>
        </p:txBody>
      </p:sp>
      <p:sp>
        <p:nvSpPr>
          <p:cNvPr id="12" name="ZoneTexte 11">
            <a:extLst>
              <a:ext uri="{FF2B5EF4-FFF2-40B4-BE49-F238E27FC236}">
                <a16:creationId xmlns:a16="http://schemas.microsoft.com/office/drawing/2014/main" id="{EA36514D-1F4C-8EFF-C380-58DC0AE9E3E6}"/>
              </a:ext>
            </a:extLst>
          </p:cNvPr>
          <p:cNvSpPr txBox="1"/>
          <p:nvPr>
            <p:custDataLst>
              <p:tags r:id="rId7"/>
            </p:custDataLst>
          </p:nvPr>
        </p:nvSpPr>
        <p:spPr>
          <a:xfrm>
            <a:off x="241399" y="1031479"/>
            <a:ext cx="9433941" cy="461665"/>
          </a:xfrm>
          <a:prstGeom prst="rect">
            <a:avLst/>
          </a:prstGeom>
          <a:solidFill>
            <a:srgbClr val="FF6C36"/>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EUREKA : 2 articles de journaux ou de médias de moins de 2 ans</a:t>
            </a:r>
          </a:p>
        </p:txBody>
      </p:sp>
    </p:spTree>
    <p:extLst>
      <p:ext uri="{BB962C8B-B14F-4D97-AF65-F5344CB8AC3E}">
        <p14:creationId xmlns:p14="http://schemas.microsoft.com/office/powerpoint/2010/main" val="62669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8">
            <a:extLst>
              <a:ext uri="{28A0092B-C50C-407E-A947-70E740481C1C}">
                <a14:useLocalDpi xmlns:a14="http://schemas.microsoft.com/office/drawing/2010/main" val="0"/>
              </a:ext>
            </a:extLst>
          </a:blip>
          <a:srcRect/>
          <a:stretch/>
        </p:blipFill>
        <p:spPr>
          <a:xfrm>
            <a:off x="0" y="10058"/>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9"/>
          <a:stretch>
            <a:fillRect/>
          </a:stretch>
        </p:blipFill>
        <p:spPr>
          <a:xfrm>
            <a:off x="10680750" y="80950"/>
            <a:ext cx="1440000" cy="228084"/>
          </a:xfrm>
          <a:prstGeom prst="rect">
            <a:avLst/>
          </a:prstGeom>
        </p:spPr>
      </p:pic>
      <p:sp>
        <p:nvSpPr>
          <p:cNvPr id="7"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452176" y="589160"/>
            <a:ext cx="11287648" cy="2455668"/>
          </a:xfrm>
          <a:prstGeom prst="rect">
            <a:avLst/>
          </a:prstGeom>
          <a:solidFill>
            <a:schemeClr val="tx1">
              <a:lumMod val="85000"/>
              <a:lumOff val="15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solidFill>
                  <a:schemeClr val="bg1"/>
                </a:solidFill>
                <a:latin typeface="Aptos Display" panose="020B0004020202020204" pitchFamily="34" charset="0"/>
              </a:rPr>
              <a:t>Évaluation des résultats</a:t>
            </a:r>
            <a:endParaRPr lang="fr-FR" altLang="fr-FR" sz="5400" b="1" u="sng" dirty="0">
              <a:solidFill>
                <a:schemeClr val="bg1"/>
              </a:solidFill>
              <a:latin typeface="Aptos Display" panose="020B0004020202020204" pitchFamily="34" charset="0"/>
            </a:endParaRPr>
          </a:p>
        </p:txBody>
      </p:sp>
      <p:sp>
        <p:nvSpPr>
          <p:cNvPr id="3" name="Titre 1">
            <a:extLst>
              <a:ext uri="{FF2B5EF4-FFF2-40B4-BE49-F238E27FC236}">
                <a16:creationId xmlns:a16="http://schemas.microsoft.com/office/drawing/2014/main" id="{A834AF19-659C-CB5F-8A87-D13A3F6DE1B2}"/>
              </a:ext>
            </a:extLst>
          </p:cNvPr>
          <p:cNvSpPr txBox="1">
            <a:spLocks/>
          </p:cNvSpPr>
          <p:nvPr>
            <p:custDataLst>
              <p:tags r:id="rId4"/>
            </p:custDataLst>
          </p:nvPr>
        </p:nvSpPr>
        <p:spPr>
          <a:xfrm>
            <a:off x="6654102" y="3303145"/>
            <a:ext cx="4435510" cy="2455668"/>
          </a:xfrm>
          <a:prstGeom prst="rect">
            <a:avLst/>
          </a:prstGeom>
          <a:solidFill>
            <a:schemeClr val="bg1"/>
          </a:solidFill>
          <a:ln w="76200">
            <a:solidFill>
              <a:schemeClr val="tx1"/>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latin typeface="Aptos Display" panose="020B0004020202020204" pitchFamily="34" charset="0"/>
              </a:rPr>
              <a:t>Évaluation de la qualité des articles</a:t>
            </a:r>
            <a:endParaRPr lang="fr-FR" altLang="fr-FR" sz="5400" b="1" u="sng" dirty="0">
              <a:latin typeface="Aptos Display" panose="020B0004020202020204" pitchFamily="34" charset="0"/>
            </a:endParaRPr>
          </a:p>
        </p:txBody>
      </p:sp>
      <p:sp>
        <p:nvSpPr>
          <p:cNvPr id="5" name="Titre 1">
            <a:extLst>
              <a:ext uri="{FF2B5EF4-FFF2-40B4-BE49-F238E27FC236}">
                <a16:creationId xmlns:a16="http://schemas.microsoft.com/office/drawing/2014/main" id="{C2EA0861-5C98-0DF7-D42E-43A36CE2C022}"/>
              </a:ext>
            </a:extLst>
          </p:cNvPr>
          <p:cNvSpPr txBox="1">
            <a:spLocks/>
          </p:cNvSpPr>
          <p:nvPr>
            <p:custDataLst>
              <p:tags r:id="rId5"/>
            </p:custDataLst>
          </p:nvPr>
        </p:nvSpPr>
        <p:spPr>
          <a:xfrm>
            <a:off x="1116204" y="3303145"/>
            <a:ext cx="4435510" cy="2455668"/>
          </a:xfrm>
          <a:prstGeom prst="rect">
            <a:avLst/>
          </a:prstGeom>
          <a:solidFill>
            <a:schemeClr val="bg1"/>
          </a:solidFill>
          <a:ln w="76200">
            <a:solidFill>
              <a:schemeClr val="tx1"/>
            </a:solidFill>
          </a:ln>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latin typeface="Aptos Display" panose="020B0004020202020204" pitchFamily="34" charset="0"/>
              </a:rPr>
              <a:t>Évaluation des informations générées par IA</a:t>
            </a:r>
            <a:endParaRPr lang="fr-FR" altLang="fr-FR" sz="5400" b="1" u="sng" dirty="0">
              <a:latin typeface="Aptos Display" panose="020B0004020202020204" pitchFamily="34" charset="0"/>
            </a:endParaRPr>
          </a:p>
        </p:txBody>
      </p:sp>
    </p:spTree>
    <p:extLst>
      <p:ext uri="{BB962C8B-B14F-4D97-AF65-F5344CB8AC3E}">
        <p14:creationId xmlns:p14="http://schemas.microsoft.com/office/powerpoint/2010/main" val="3847447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8D6B441C-C6C5-434E-A45A-B28C0AF5FFFF}"/>
              </a:ext>
            </a:extLst>
          </p:cNvPr>
          <p:cNvSpPr>
            <a:spLocks noGrp="1"/>
          </p:cNvSpPr>
          <p:nvPr>
            <p:ph idx="1"/>
            <p:custDataLst>
              <p:tags r:id="rId1"/>
            </p:custDataLst>
          </p:nvPr>
        </p:nvSpPr>
        <p:spPr>
          <a:xfrm>
            <a:off x="642338" y="2047688"/>
            <a:ext cx="5050892" cy="3365601"/>
          </a:xfrm>
          <a:noFill/>
        </p:spPr>
        <p:txBody>
          <a:bodyPr>
            <a:normAutofit lnSpcReduction="10000"/>
          </a:bodyPr>
          <a:lstStyle/>
          <a:p>
            <a:pPr marL="72000" indent="0" algn="just">
              <a:lnSpc>
                <a:spcPct val="100000"/>
              </a:lnSpc>
              <a:spcBef>
                <a:spcPts val="1200"/>
              </a:spcBef>
              <a:buClr>
                <a:schemeClr val="bg1"/>
              </a:buClr>
              <a:buNone/>
            </a:pPr>
            <a:r>
              <a:rPr lang="fr-CA" sz="2400" b="1" dirty="0">
                <a:solidFill>
                  <a:schemeClr val="bg1"/>
                </a:solidFill>
                <a:latin typeface="Aptos Display" panose="020B0004020202020204" pitchFamily="34" charset="0"/>
              </a:rPr>
              <a:t>V. VÉRIFIABLE : </a:t>
            </a:r>
            <a:r>
              <a:rPr lang="fr-CA" sz="2400" dirty="0">
                <a:solidFill>
                  <a:schemeClr val="bg1"/>
                </a:solidFill>
                <a:latin typeface="Aptos Display" panose="020B0004020202020204" pitchFamily="34" charset="0"/>
              </a:rPr>
              <a:t>confirmer l’information dans une source fiable et indépendante de l’IA (manuels, articles scientifiques, sites officiels).</a:t>
            </a:r>
          </a:p>
          <a:p>
            <a:pPr marL="72000" indent="0" algn="just">
              <a:lnSpc>
                <a:spcPct val="100000"/>
              </a:lnSpc>
              <a:spcBef>
                <a:spcPts val="1200"/>
              </a:spcBef>
              <a:buClr>
                <a:schemeClr val="bg1"/>
              </a:buClr>
              <a:buNone/>
            </a:pPr>
            <a:endParaRPr lang="fr-CA" sz="2400" dirty="0">
              <a:solidFill>
                <a:schemeClr val="bg1"/>
              </a:solidFill>
              <a:latin typeface="Aptos Display" panose="020B0004020202020204" pitchFamily="34" charset="0"/>
            </a:endParaRPr>
          </a:p>
          <a:p>
            <a:pPr marL="72000" indent="0" algn="just">
              <a:lnSpc>
                <a:spcPct val="100000"/>
              </a:lnSpc>
              <a:spcBef>
                <a:spcPts val="1200"/>
              </a:spcBef>
              <a:buClr>
                <a:schemeClr val="bg1"/>
              </a:buClr>
              <a:buNone/>
            </a:pPr>
            <a:r>
              <a:rPr lang="fr-CA" sz="2400" b="1" dirty="0">
                <a:solidFill>
                  <a:schemeClr val="bg1"/>
                </a:solidFill>
                <a:latin typeface="Aptos Display" panose="020B0004020202020204" pitchFamily="34" charset="0"/>
              </a:rPr>
              <a:t>R. RÉFÉRENCES</a:t>
            </a:r>
            <a:r>
              <a:rPr lang="fr-CA" sz="2400" dirty="0">
                <a:solidFill>
                  <a:schemeClr val="bg1"/>
                </a:solidFill>
                <a:latin typeface="Aptos Display" panose="020B0004020202020204" pitchFamily="34" charset="0"/>
              </a:rPr>
              <a:t> : consulter le document source (en ouvrant le lien ou le fichier) afin de confirmer que le titre, l’auteur et le contenu.</a:t>
            </a:r>
          </a:p>
        </p:txBody>
      </p:sp>
      <p:sp>
        <p:nvSpPr>
          <p:cNvPr id="5" name="Espace réservé du contenu 5">
            <a:extLst>
              <a:ext uri="{FF2B5EF4-FFF2-40B4-BE49-F238E27FC236}">
                <a16:creationId xmlns:a16="http://schemas.microsoft.com/office/drawing/2014/main" id="{8E713961-2694-B35B-53C1-F226E76B2E24}"/>
              </a:ext>
            </a:extLst>
          </p:cNvPr>
          <p:cNvSpPr txBox="1">
            <a:spLocks/>
          </p:cNvSpPr>
          <p:nvPr>
            <p:custDataLst>
              <p:tags r:id="rId2"/>
            </p:custDataLst>
          </p:nvPr>
        </p:nvSpPr>
        <p:spPr>
          <a:xfrm>
            <a:off x="6498771" y="2047688"/>
            <a:ext cx="5050892" cy="3083214"/>
          </a:xfrm>
          <a:prstGeom prst="rect">
            <a:avLst/>
          </a:prstGeom>
          <a:noFill/>
        </p:spPr>
        <p:txBody>
          <a:bodyPr vert="horz" lIns="0" tIns="45720" rIns="0" bIns="45720" rtlCol="0">
            <a:no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000" indent="0" algn="just">
              <a:lnSpc>
                <a:spcPct val="100000"/>
              </a:lnSpc>
              <a:spcAft>
                <a:spcPts val="0"/>
              </a:spcAft>
              <a:buClr>
                <a:schemeClr val="bg1"/>
              </a:buClr>
              <a:buNone/>
            </a:pPr>
            <a:r>
              <a:rPr lang="fr-CA" sz="2400" b="1" dirty="0">
                <a:solidFill>
                  <a:schemeClr val="bg1"/>
                </a:solidFill>
                <a:latin typeface="Aptos Display" panose="020B0004020202020204" pitchFamily="34" charset="0"/>
              </a:rPr>
              <a:t>A. ACTUALITÉ : </a:t>
            </a:r>
            <a:r>
              <a:rPr lang="fr-CA" sz="2400" dirty="0">
                <a:solidFill>
                  <a:schemeClr val="bg1"/>
                </a:solidFill>
                <a:latin typeface="Aptos Display" panose="020B0004020202020204" pitchFamily="34" charset="0"/>
              </a:rPr>
              <a:t>vérifier que l’information est pertinente et à jour.</a:t>
            </a:r>
          </a:p>
          <a:p>
            <a:pPr marL="72000" indent="0" algn="just">
              <a:lnSpc>
                <a:spcPct val="100000"/>
              </a:lnSpc>
              <a:spcAft>
                <a:spcPts val="0"/>
              </a:spcAft>
              <a:buClr>
                <a:schemeClr val="bg1"/>
              </a:buClr>
              <a:buNone/>
            </a:pPr>
            <a:endParaRPr lang="fr-CA" sz="2400" dirty="0">
              <a:solidFill>
                <a:schemeClr val="bg1"/>
              </a:solidFill>
              <a:latin typeface="Aptos Display" panose="020B0004020202020204" pitchFamily="34" charset="0"/>
            </a:endParaRPr>
          </a:p>
          <a:p>
            <a:pPr marL="72000" indent="0" algn="just">
              <a:lnSpc>
                <a:spcPct val="100000"/>
              </a:lnSpc>
              <a:spcAft>
                <a:spcPts val="0"/>
              </a:spcAft>
              <a:buClr>
                <a:schemeClr val="bg1"/>
              </a:buClr>
              <a:buNone/>
            </a:pPr>
            <a:r>
              <a:rPr lang="fr-CA" sz="2400" b="1" dirty="0">
                <a:solidFill>
                  <a:schemeClr val="bg1"/>
                </a:solidFill>
                <a:latin typeface="Aptos Display" panose="020B0004020202020204" pitchFamily="34" charset="0"/>
              </a:rPr>
              <a:t>I. INTÉGRITÉ : </a:t>
            </a:r>
            <a:r>
              <a:rPr lang="fr-CA" sz="2400" dirty="0">
                <a:solidFill>
                  <a:schemeClr val="bg1"/>
                </a:solidFill>
                <a:latin typeface="Aptos Display" panose="020B0004020202020204" pitchFamily="34" charset="0"/>
              </a:rPr>
              <a:t>valider chaque fait, chiffre, statistique ou citation, sachant que l’IA peut inventer des références ou des informations inexistantes.</a:t>
            </a:r>
          </a:p>
        </p:txBody>
      </p:sp>
      <p:sp>
        <p:nvSpPr>
          <p:cNvPr id="3" name="ZoneTexte 2">
            <a:extLst>
              <a:ext uri="{FF2B5EF4-FFF2-40B4-BE49-F238E27FC236}">
                <a16:creationId xmlns:a16="http://schemas.microsoft.com/office/drawing/2014/main" id="{1B6F792B-75EB-EB6F-A8BC-1ABB78B1603F}"/>
              </a:ext>
            </a:extLst>
          </p:cNvPr>
          <p:cNvSpPr txBox="1"/>
          <p:nvPr>
            <p:custDataLst>
              <p:tags r:id="rId3"/>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5" name="Rectangle 7">
            <a:extLst>
              <a:ext uri="{FF2B5EF4-FFF2-40B4-BE49-F238E27FC236}">
                <a16:creationId xmlns:a16="http://schemas.microsoft.com/office/drawing/2014/main" id="{ED8B50C3-A59E-1B7D-975F-DB6AA7947EE1}"/>
              </a:ext>
            </a:extLst>
          </p:cNvPr>
          <p:cNvSpPr txBox="1">
            <a:spLocks/>
          </p:cNvSpPr>
          <p:nvPr>
            <p:custDataLst>
              <p:tags r:id="rId4"/>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800" b="1" dirty="0">
                <a:solidFill>
                  <a:schemeClr val="bg1"/>
                </a:solidFill>
                <a:latin typeface="Aptos Display" panose="020B0004020202020204" pitchFamily="34" charset="0"/>
              </a:rPr>
              <a:t>Évaluation des informations générées par IA</a:t>
            </a:r>
          </a:p>
        </p:txBody>
      </p:sp>
      <p:sp>
        <p:nvSpPr>
          <p:cNvPr id="4" name="Rectangle 3">
            <a:extLst>
              <a:ext uri="{FF2B5EF4-FFF2-40B4-BE49-F238E27FC236}">
                <a16:creationId xmlns:a16="http://schemas.microsoft.com/office/drawing/2014/main" id="{CDEA1F82-9795-31BD-12E3-C7444AF83691}"/>
              </a:ext>
            </a:extLst>
          </p:cNvPr>
          <p:cNvSpPr/>
          <p:nvPr>
            <p:custDataLst>
              <p:tags r:id="rId5"/>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158765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1E0D5-90BA-2FCF-B39E-67077960EE1C}"/>
            </a:ext>
          </a:extLst>
        </p:cNvPr>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2E102015-00EC-D05A-77FA-840CC0B09FCF}"/>
              </a:ext>
            </a:extLst>
          </p:cNvPr>
          <p:cNvSpPr>
            <a:spLocks noGrp="1"/>
          </p:cNvSpPr>
          <p:nvPr>
            <p:ph idx="1"/>
            <p:custDataLst>
              <p:tags r:id="rId1"/>
            </p:custDataLst>
          </p:nvPr>
        </p:nvSpPr>
        <p:spPr>
          <a:xfrm>
            <a:off x="751193" y="2576499"/>
            <a:ext cx="7260691" cy="3365601"/>
          </a:xfrm>
          <a:noFill/>
        </p:spPr>
        <p:txBody>
          <a:bodyPr>
            <a:normAutofit/>
          </a:bodyPr>
          <a:lstStyle/>
          <a:p>
            <a:pPr marL="72000" indent="0" algn="just">
              <a:lnSpc>
                <a:spcPct val="100000"/>
              </a:lnSpc>
              <a:spcBef>
                <a:spcPts val="1200"/>
              </a:spcBef>
              <a:buClr>
                <a:schemeClr val="bg1"/>
              </a:buClr>
              <a:buNone/>
            </a:pPr>
            <a:r>
              <a:rPr lang="fr-CA" dirty="0">
                <a:solidFill>
                  <a:schemeClr val="bg1"/>
                </a:solidFill>
                <a:hlinkClick r:id="rId8">
                  <a:extLst>
                    <a:ext uri="{A12FA001-AC4F-418D-AE19-62706E023703}">
                      <ahyp:hlinkClr xmlns:ahyp="http://schemas.microsoft.com/office/drawing/2018/hyperlinkcolor" val="tx"/>
                    </a:ext>
                  </a:extLst>
                </a:hlinkClick>
              </a:rPr>
              <a:t>VRAI-IA : Outil de validation des informations générées par l’intelligence artificielle</a:t>
            </a:r>
            <a:endParaRPr lang="fr-CA" dirty="0">
              <a:solidFill>
                <a:schemeClr val="bg1"/>
              </a:solidFill>
              <a:latin typeface="Aptos Display" panose="020B0004020202020204" pitchFamily="34" charset="0"/>
            </a:endParaRPr>
          </a:p>
          <a:p>
            <a:pPr marL="72000" indent="0" algn="just">
              <a:lnSpc>
                <a:spcPct val="100000"/>
              </a:lnSpc>
              <a:spcBef>
                <a:spcPts val="1200"/>
              </a:spcBef>
              <a:buClr>
                <a:schemeClr val="bg1"/>
              </a:buClr>
              <a:buNone/>
            </a:pPr>
            <a:r>
              <a:rPr lang="fr-CA" b="1" dirty="0">
                <a:solidFill>
                  <a:schemeClr val="bg1"/>
                </a:solidFill>
                <a:latin typeface="Aptos Display" panose="020B0004020202020204" pitchFamily="34" charset="0"/>
                <a:hlinkClick r:id="rId9"/>
              </a:rPr>
              <a:t>https://forms.cloud.microsoft/r/0eNd4CTt0L</a:t>
            </a:r>
            <a:r>
              <a:rPr lang="fr-CA" b="1" dirty="0">
                <a:solidFill>
                  <a:schemeClr val="bg1"/>
                </a:solidFill>
                <a:latin typeface="Aptos Display" panose="020B0004020202020204" pitchFamily="34" charset="0"/>
              </a:rPr>
              <a:t> </a:t>
            </a:r>
          </a:p>
        </p:txBody>
      </p:sp>
      <p:pic>
        <p:nvPicPr>
          <p:cNvPr id="8" name="Image 7">
            <a:extLst>
              <a:ext uri="{FF2B5EF4-FFF2-40B4-BE49-F238E27FC236}">
                <a16:creationId xmlns:a16="http://schemas.microsoft.com/office/drawing/2014/main" id="{F7EB7602-72E7-AADC-2A18-08078F7A8E3D}"/>
              </a:ext>
            </a:extLst>
          </p:cNvPr>
          <p:cNvPicPr>
            <a:picLocks noChangeAspect="1"/>
          </p:cNvPicPr>
          <p:nvPr>
            <p:custDataLst>
              <p:tags r:id="rId2"/>
            </p:custDataLst>
          </p:nvPr>
        </p:nvPicPr>
        <p:blipFill>
          <a:blip r:embed="rId10"/>
          <a:stretch>
            <a:fillRect/>
          </a:stretch>
        </p:blipFill>
        <p:spPr>
          <a:xfrm>
            <a:off x="8292918" y="1916100"/>
            <a:ext cx="3365602" cy="3365602"/>
          </a:xfrm>
          <a:prstGeom prst="rect">
            <a:avLst/>
          </a:prstGeom>
        </p:spPr>
      </p:pic>
      <p:sp>
        <p:nvSpPr>
          <p:cNvPr id="7" name="ZoneTexte 6">
            <a:extLst>
              <a:ext uri="{FF2B5EF4-FFF2-40B4-BE49-F238E27FC236}">
                <a16:creationId xmlns:a16="http://schemas.microsoft.com/office/drawing/2014/main" id="{0F3FAACF-BC66-388C-63B2-44BBF2615132}"/>
              </a:ext>
            </a:extLst>
          </p:cNvPr>
          <p:cNvSpPr txBox="1"/>
          <p:nvPr>
            <p:custDataLst>
              <p:tags r:id="rId3"/>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1" name="Rectangle 10">
            <a:extLst>
              <a:ext uri="{FF2B5EF4-FFF2-40B4-BE49-F238E27FC236}">
                <a16:creationId xmlns:a16="http://schemas.microsoft.com/office/drawing/2014/main" id="{D508E58C-DAF4-3A20-FD59-2724137147AF}"/>
              </a:ext>
            </a:extLst>
          </p:cNvPr>
          <p:cNvSpPr/>
          <p:nvPr>
            <p:custDataLst>
              <p:tags r:id="rId4"/>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3" name="Rectangle 7">
            <a:extLst>
              <a:ext uri="{FF2B5EF4-FFF2-40B4-BE49-F238E27FC236}">
                <a16:creationId xmlns:a16="http://schemas.microsoft.com/office/drawing/2014/main" id="{A375CBBB-432A-BEBC-5006-4F8DC22C4E56}"/>
              </a:ext>
            </a:extLst>
          </p:cNvPr>
          <p:cNvSpPr txBox="1">
            <a:spLocks/>
          </p:cNvSpPr>
          <p:nvPr>
            <p:custDataLst>
              <p:tags r:id="rId5"/>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800" b="1" dirty="0">
                <a:solidFill>
                  <a:schemeClr val="bg1"/>
                </a:solidFill>
                <a:latin typeface="Aptos Display" panose="020B0004020202020204" pitchFamily="34" charset="0"/>
              </a:rPr>
              <a:t>Évaluation des informations générées par IA</a:t>
            </a:r>
          </a:p>
        </p:txBody>
      </p:sp>
    </p:spTree>
    <p:extLst>
      <p:ext uri="{BB962C8B-B14F-4D97-AF65-F5344CB8AC3E}">
        <p14:creationId xmlns:p14="http://schemas.microsoft.com/office/powerpoint/2010/main" val="25545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27310"/>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sz="4400" b="1" dirty="0">
                <a:solidFill>
                  <a:schemeClr val="bg1"/>
                </a:solidFill>
                <a:latin typeface="Aptos ExtraBold" panose="020B0004020202020204" pitchFamily="34" charset="0"/>
              </a:rPr>
              <a:t>Chercher</a:t>
            </a:r>
          </a:p>
          <a:p>
            <a:pPr eaLnBrk="1" hangingPunct="1">
              <a:spcBef>
                <a:spcPct val="0"/>
              </a:spcBef>
              <a:buFontTx/>
              <a:buNone/>
            </a:pPr>
            <a:r>
              <a:rPr lang="fr-CA" sz="4400" b="1" dirty="0">
                <a:solidFill>
                  <a:schemeClr val="bg1"/>
                </a:solidFill>
                <a:latin typeface="Aptos ExtraBold" panose="020B0004020202020204" pitchFamily="34" charset="0"/>
              </a:rPr>
              <a:t>Évaluer</a:t>
            </a:r>
          </a:p>
          <a:p>
            <a:pPr eaLnBrk="1" hangingPunct="1">
              <a:spcBef>
                <a:spcPct val="0"/>
              </a:spcBef>
              <a:buFontTx/>
              <a:buNone/>
            </a:pPr>
            <a:r>
              <a:rPr lang="fr-CA" sz="4400" b="1" dirty="0">
                <a:solidFill>
                  <a:schemeClr val="bg1"/>
                </a:solidFill>
                <a:latin typeface="Aptos ExtraBold" panose="020B0004020202020204" pitchFamily="34" charset="0"/>
              </a:rPr>
              <a:t>Citer</a:t>
            </a:r>
            <a:endParaRPr lang="fr-FR" altLang="fr-FR" sz="4400" b="1"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22083274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66D8-9A2E-BA54-56BA-8B8356F18DF5}"/>
            </a:ext>
          </a:extLst>
        </p:cNvPr>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46B39E24-ADFC-836D-CF57-8D656986973A}"/>
              </a:ext>
            </a:extLst>
          </p:cNvPr>
          <p:cNvSpPr>
            <a:spLocks noGrp="1"/>
          </p:cNvSpPr>
          <p:nvPr>
            <p:ph idx="1"/>
            <p:custDataLst>
              <p:tags r:id="rId1"/>
            </p:custDataLst>
          </p:nvPr>
        </p:nvSpPr>
        <p:spPr>
          <a:xfrm>
            <a:off x="457200" y="1926771"/>
            <a:ext cx="4821010" cy="3543837"/>
          </a:xfrm>
          <a:noFill/>
        </p:spPr>
        <p:txBody>
          <a:bodyPr>
            <a:normAutofit lnSpcReduction="10000"/>
          </a:bodyPr>
          <a:lstStyle/>
          <a:p>
            <a:pPr marL="72000" indent="0">
              <a:lnSpc>
                <a:spcPct val="100000"/>
              </a:lnSpc>
              <a:spcBef>
                <a:spcPts val="1200"/>
              </a:spcBef>
              <a:buClr>
                <a:schemeClr val="bg1"/>
              </a:buClr>
              <a:buNone/>
            </a:pPr>
            <a:r>
              <a:rPr lang="fr-CA" sz="2400" b="1" dirty="0">
                <a:solidFill>
                  <a:schemeClr val="bg1"/>
                </a:solidFill>
                <a:latin typeface="Aptos Display" panose="020B0004020202020204" pitchFamily="34" charset="0"/>
              </a:rPr>
              <a:t>IDENTIFIER LA PERSONNE RESPONSABLE DE LA CRÉATION OU DE LA DIFFUSION DU CONTENU : </a:t>
            </a:r>
            <a:r>
              <a:rPr lang="fr-CA" sz="2400" dirty="0">
                <a:solidFill>
                  <a:schemeClr val="bg1"/>
                </a:solidFill>
                <a:latin typeface="Aptos Display" panose="020B0004020202020204" pitchFamily="34" charset="0"/>
              </a:rPr>
              <a:t>qualifications, expertise, affiliations professionnelles. </a:t>
            </a:r>
          </a:p>
          <a:p>
            <a:pPr marL="72000" indent="0">
              <a:lnSpc>
                <a:spcPct val="100000"/>
              </a:lnSpc>
              <a:spcBef>
                <a:spcPts val="1200"/>
              </a:spcBef>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Bef>
                <a:spcPts val="1200"/>
              </a:spcBef>
              <a:buClr>
                <a:schemeClr val="bg1"/>
              </a:buClr>
              <a:buNone/>
            </a:pPr>
            <a:r>
              <a:rPr lang="fr-CA" sz="2400" b="1" dirty="0">
                <a:solidFill>
                  <a:schemeClr val="bg1"/>
                </a:solidFill>
                <a:latin typeface="Aptos Display" panose="020B0004020202020204" pitchFamily="34" charset="0"/>
              </a:rPr>
              <a:t>VALIDER LES CITATIONS ET LES RÉFÉRENCES : </a:t>
            </a:r>
            <a:r>
              <a:rPr lang="fr-CA" sz="2400" dirty="0">
                <a:solidFill>
                  <a:schemeClr val="bg1"/>
                </a:solidFill>
                <a:latin typeface="Aptos Display" panose="020B0004020202020204" pitchFamily="34" charset="0"/>
              </a:rPr>
              <a:t>exactitude et fiabilité de l’information</a:t>
            </a:r>
          </a:p>
        </p:txBody>
      </p:sp>
      <p:sp>
        <p:nvSpPr>
          <p:cNvPr id="5" name="Espace réservé du contenu 5">
            <a:extLst>
              <a:ext uri="{FF2B5EF4-FFF2-40B4-BE49-F238E27FC236}">
                <a16:creationId xmlns:a16="http://schemas.microsoft.com/office/drawing/2014/main" id="{9688EC18-D7E3-0604-F155-CA85F84430EE}"/>
              </a:ext>
            </a:extLst>
          </p:cNvPr>
          <p:cNvSpPr txBox="1">
            <a:spLocks/>
          </p:cNvSpPr>
          <p:nvPr>
            <p:custDataLst>
              <p:tags r:id="rId2"/>
            </p:custDataLst>
          </p:nvPr>
        </p:nvSpPr>
        <p:spPr>
          <a:xfrm>
            <a:off x="6096000" y="1636072"/>
            <a:ext cx="5195390" cy="3083214"/>
          </a:xfrm>
          <a:prstGeom prst="rect">
            <a:avLst/>
          </a:prstGeom>
          <a:noFill/>
        </p:spPr>
        <p:txBody>
          <a:bodyPr vert="horz" lIns="0" tIns="45720" rIns="0" bIns="45720" rtlCol="0">
            <a:no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COMPRENDRE LE BUT : </a:t>
            </a:r>
            <a:r>
              <a:rPr lang="fr-CA" sz="2400" dirty="0">
                <a:solidFill>
                  <a:schemeClr val="bg1"/>
                </a:solidFill>
                <a:latin typeface="Aptos Display" panose="020B0004020202020204" pitchFamily="34" charset="0"/>
              </a:rPr>
              <a:t>informer, vendre, persuader, ou divertir.</a:t>
            </a:r>
          </a:p>
          <a:p>
            <a:pPr marL="72000" indent="0">
              <a:lnSpc>
                <a:spcPct val="100000"/>
              </a:lnSpc>
              <a:spcAft>
                <a:spcPts val="0"/>
              </a:spcAft>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VÉRIFIER LA DATE DE PUBLICATION</a:t>
            </a:r>
            <a:endParaRPr lang="fr-CA" sz="2400" dirty="0">
              <a:solidFill>
                <a:schemeClr val="bg1"/>
              </a:solidFill>
              <a:latin typeface="Aptos Display" panose="020B0004020202020204" pitchFamily="34" charset="0"/>
            </a:endParaRPr>
          </a:p>
          <a:p>
            <a:pPr marL="72000" indent="0">
              <a:lnSpc>
                <a:spcPct val="100000"/>
              </a:lnSpc>
              <a:spcAft>
                <a:spcPts val="0"/>
              </a:spcAft>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EXAMINER LES SOURCES POUR CONTRER LA DÉSINFORMATION ET LES ERREURS : </a:t>
            </a:r>
            <a:r>
              <a:rPr lang="fr-CA" sz="2400" dirty="0">
                <a:solidFill>
                  <a:schemeClr val="bg1"/>
                </a:solidFill>
                <a:latin typeface="Aptos Display" panose="020B0004020202020204" pitchFamily="34" charset="0"/>
              </a:rPr>
              <a:t>comparaison des sources et des perspectives.</a:t>
            </a:r>
          </a:p>
        </p:txBody>
      </p:sp>
      <p:sp>
        <p:nvSpPr>
          <p:cNvPr id="4" name="Rectangle 7">
            <a:extLst>
              <a:ext uri="{FF2B5EF4-FFF2-40B4-BE49-F238E27FC236}">
                <a16:creationId xmlns:a16="http://schemas.microsoft.com/office/drawing/2014/main" id="{59E9B356-9DB0-3ABC-2868-045E663BFA46}"/>
              </a:ext>
            </a:extLst>
          </p:cNvPr>
          <p:cNvSpPr txBox="1">
            <a:spLocks/>
          </p:cNvSpPr>
          <p:nvPr>
            <p:custDataLst>
              <p:tags r:id="rId3"/>
            </p:custDataLst>
          </p:nvPr>
        </p:nvSpPr>
        <p:spPr bwMode="auto">
          <a:xfrm>
            <a:off x="4200525" y="0"/>
            <a:ext cx="799147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altLang="fr-FR" sz="4000" b="1" dirty="0">
              <a:solidFill>
                <a:schemeClr val="bg1"/>
              </a:solidFill>
              <a:latin typeface="Aptos Display" panose="020B0004020202020204" pitchFamily="34" charset="0"/>
            </a:endParaRPr>
          </a:p>
        </p:txBody>
      </p:sp>
      <p:sp>
        <p:nvSpPr>
          <p:cNvPr id="7" name="ZoneTexte 6">
            <a:extLst>
              <a:ext uri="{FF2B5EF4-FFF2-40B4-BE49-F238E27FC236}">
                <a16:creationId xmlns:a16="http://schemas.microsoft.com/office/drawing/2014/main" id="{8E3760E8-B165-7389-3BFC-BC0374411475}"/>
              </a:ext>
            </a:extLst>
          </p:cNvPr>
          <p:cNvSpPr txBox="1"/>
          <p:nvPr>
            <p:custDataLst>
              <p:tags r:id="rId4"/>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0" name="Rectangle 9">
            <a:extLst>
              <a:ext uri="{FF2B5EF4-FFF2-40B4-BE49-F238E27FC236}">
                <a16:creationId xmlns:a16="http://schemas.microsoft.com/office/drawing/2014/main" id="{8344986E-DFFC-F409-56C1-635C8C05E993}"/>
              </a:ext>
            </a:extLst>
          </p:cNvPr>
          <p:cNvSpPr/>
          <p:nvPr>
            <p:custDataLst>
              <p:tags r:id="rId5"/>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2" name="Rectangle 7">
            <a:extLst>
              <a:ext uri="{FF2B5EF4-FFF2-40B4-BE49-F238E27FC236}">
                <a16:creationId xmlns:a16="http://schemas.microsoft.com/office/drawing/2014/main" id="{4ECF91CD-FEAD-7E0B-FAC5-58852DE042C2}"/>
              </a:ext>
            </a:extLst>
          </p:cNvPr>
          <p:cNvSpPr txBox="1">
            <a:spLocks/>
          </p:cNvSpPr>
          <p:nvPr>
            <p:custDataLst>
              <p:tags r:id="rId6"/>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600" b="1" dirty="0">
                <a:solidFill>
                  <a:schemeClr val="bg1"/>
                </a:solidFill>
                <a:latin typeface="Aptos Display" panose="020B0004020202020204" pitchFamily="34" charset="0"/>
              </a:rPr>
              <a:t>Évaluation de la qualité des articles</a:t>
            </a:r>
          </a:p>
        </p:txBody>
      </p:sp>
    </p:spTree>
    <p:extLst>
      <p:ext uri="{BB962C8B-B14F-4D97-AF65-F5344CB8AC3E}">
        <p14:creationId xmlns:p14="http://schemas.microsoft.com/office/powerpoint/2010/main" val="383326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F0E46-F966-D04C-7A7C-D3D50A0962E9}"/>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82A98E0E-B8D7-8C8B-2413-6F4C68193521}"/>
              </a:ext>
            </a:extLst>
          </p:cNvPr>
          <p:cNvPicPr>
            <a:picLocks noChangeAspect="1"/>
          </p:cNvPicPr>
          <p:nvPr>
            <p:custDataLst>
              <p:tags r:id="rId1"/>
            </p:custDataLst>
          </p:nvPr>
        </p:nvPicPr>
        <p:blipFill>
          <a:blip r:embed="rId11"/>
          <a:stretch>
            <a:fillRect/>
          </a:stretch>
        </p:blipFill>
        <p:spPr>
          <a:xfrm>
            <a:off x="69574" y="1845207"/>
            <a:ext cx="5327374" cy="4262932"/>
          </a:xfrm>
          <a:prstGeom prst="rect">
            <a:avLst/>
          </a:prstGeom>
        </p:spPr>
      </p:pic>
      <p:sp>
        <p:nvSpPr>
          <p:cNvPr id="11" name="Rectangle 7">
            <a:extLst>
              <a:ext uri="{FF2B5EF4-FFF2-40B4-BE49-F238E27FC236}">
                <a16:creationId xmlns:a16="http://schemas.microsoft.com/office/drawing/2014/main" id="{31EF8ED7-80DA-D0E4-0D3F-9042D5908EE2}"/>
              </a:ext>
            </a:extLst>
          </p:cNvPr>
          <p:cNvSpPr txBox="1">
            <a:spLocks/>
          </p:cNvSpPr>
          <p:nvPr>
            <p:custDataLst>
              <p:tags r:id="rId2"/>
            </p:custDataLst>
          </p:nvPr>
        </p:nvSpPr>
        <p:spPr bwMode="auto">
          <a:xfrm>
            <a:off x="0" y="600142"/>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sz="3600" b="1" noProof="0" dirty="0">
              <a:solidFill>
                <a:srgbClr val="F0F0F0"/>
              </a:solidFill>
              <a:latin typeface="Aptos Display" panose="020B0004020202020204" pitchFamily="34" charset="0"/>
            </a:endParaRPr>
          </a:p>
        </p:txBody>
      </p:sp>
      <p:pic>
        <p:nvPicPr>
          <p:cNvPr id="5" name="Image 4" descr="Une image contenant texte, carte de visite, capture d’écran, Police&#10;&#10;Le contenu généré par l’IA peut être incorrect.">
            <a:extLst>
              <a:ext uri="{FF2B5EF4-FFF2-40B4-BE49-F238E27FC236}">
                <a16:creationId xmlns:a16="http://schemas.microsoft.com/office/drawing/2014/main" id="{D74349FB-D750-713C-8141-E940A0E1600D}"/>
              </a:ext>
            </a:extLst>
          </p:cNvPr>
          <p:cNvPicPr>
            <a:picLocks noChangeAspect="1"/>
          </p:cNvPicPr>
          <p:nvPr>
            <p:custDataLst>
              <p:tags r:id="rId3"/>
            </p:custDataLst>
          </p:nvPr>
        </p:nvPicPr>
        <p:blipFill>
          <a:blip r:embed="rId12"/>
          <a:srcRect l="3674" t="19737" r="5275" b="27521"/>
          <a:stretch>
            <a:fillRect/>
          </a:stretch>
        </p:blipFill>
        <p:spPr>
          <a:xfrm>
            <a:off x="4027713" y="1438142"/>
            <a:ext cx="7815943" cy="2989631"/>
          </a:xfrm>
          <a:prstGeom prst="rect">
            <a:avLst/>
          </a:prstGeom>
          <a:ln>
            <a:solidFill>
              <a:schemeClr val="bg1"/>
            </a:solidFill>
          </a:ln>
        </p:spPr>
      </p:pic>
      <p:sp>
        <p:nvSpPr>
          <p:cNvPr id="6" name="Flèche : droite 5">
            <a:extLst>
              <a:ext uri="{FF2B5EF4-FFF2-40B4-BE49-F238E27FC236}">
                <a16:creationId xmlns:a16="http://schemas.microsoft.com/office/drawing/2014/main" id="{7562AAC0-A0A6-9995-08AC-211E18762700}"/>
              </a:ext>
            </a:extLst>
          </p:cNvPr>
          <p:cNvSpPr/>
          <p:nvPr>
            <p:custDataLst>
              <p:tags r:id="rId4"/>
            </p:custDataLst>
          </p:nvPr>
        </p:nvSpPr>
        <p:spPr>
          <a:xfrm>
            <a:off x="1369343" y="6197591"/>
            <a:ext cx="9453314" cy="55691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83540" lvl="1" algn="ctr">
              <a:buNone/>
            </a:pPr>
            <a:r>
              <a:rPr lang="fr-CA" sz="2400" b="1" u="sng" noProof="0" dirty="0">
                <a:solidFill>
                  <a:srgbClr val="F0F0F0"/>
                </a:solidFill>
                <a:latin typeface="Aptos Display" panose="020B0004020202020204" pitchFamily="34" charset="0"/>
                <a:hlinkClick r:id="rId13">
                  <a:extLst>
                    <a:ext uri="{A12FA001-AC4F-418D-AE19-62706E023703}">
                      <ahyp:hlinkClr xmlns:ahyp="http://schemas.microsoft.com/office/drawing/2018/hyperlinkcolor" val="tx"/>
                    </a:ext>
                  </a:extLst>
                </a:hlinkClick>
              </a:rPr>
              <a:t>Outil avec 7 questions</a:t>
            </a:r>
            <a:r>
              <a:rPr lang="fr-CA" sz="2400" noProof="0" dirty="0">
                <a:solidFill>
                  <a:srgbClr val="F0F0F0"/>
                </a:solidFill>
                <a:latin typeface="Aptos Display" panose="020B0004020202020204" pitchFamily="34" charset="0"/>
              </a:rPr>
              <a:t> : </a:t>
            </a:r>
            <a:r>
              <a:rPr lang="fr-CA" sz="2400" noProof="0" dirty="0">
                <a:solidFill>
                  <a:srgbClr val="F0F0F0"/>
                </a:solidFill>
                <a:latin typeface="Aptos Display" panose="020B0004020202020204" pitchFamily="34" charset="0"/>
                <a:ea typeface="+mn-lt"/>
                <a:cs typeface="+mn-lt"/>
              </a:rPr>
              <a:t>https://forms.office.com/r/40cFh88LZc</a:t>
            </a:r>
            <a:endParaRPr lang="fr-CA" sz="2400" noProof="0" dirty="0">
              <a:solidFill>
                <a:srgbClr val="F0F0F0"/>
              </a:solidFill>
              <a:latin typeface="Aptos Display" panose="020B0004020202020204" pitchFamily="34" charset="0"/>
              <a:cs typeface="Calibri" panose="020F0502020204030204"/>
            </a:endParaRPr>
          </a:p>
        </p:txBody>
      </p:sp>
      <p:sp>
        <p:nvSpPr>
          <p:cNvPr id="4" name="ZoneTexte 3">
            <a:extLst>
              <a:ext uri="{FF2B5EF4-FFF2-40B4-BE49-F238E27FC236}">
                <a16:creationId xmlns:a16="http://schemas.microsoft.com/office/drawing/2014/main" id="{8E2FC2E1-19BF-79AB-B82E-480293228F10}"/>
              </a:ext>
            </a:extLst>
          </p:cNvPr>
          <p:cNvSpPr txBox="1"/>
          <p:nvPr>
            <p:custDataLst>
              <p:tags r:id="rId5"/>
            </p:custDataLst>
          </p:nvPr>
        </p:nvSpPr>
        <p:spPr>
          <a:xfrm>
            <a:off x="5963676" y="4554423"/>
            <a:ext cx="7246897" cy="1323439"/>
          </a:xfrm>
          <a:prstGeom prst="rect">
            <a:avLst/>
          </a:prstGeom>
          <a:noFill/>
        </p:spPr>
        <p:txBody>
          <a:bodyPr wrap="square">
            <a:spAutoFit/>
          </a:bodyPr>
          <a:lstStyle/>
          <a:p>
            <a:r>
              <a:rPr lang="fr-CA" sz="2000" b="1" dirty="0">
                <a:solidFill>
                  <a:schemeClr val="bg1"/>
                </a:solidFill>
                <a:latin typeface="Aptos Display" panose="020B0004020202020204" pitchFamily="34" charset="0"/>
              </a:rPr>
              <a:t>Interprétation des résultats :</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0-1 point : peu crédible.</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2-4 points : nécessite une vérification approfondie.</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5-7 points : source d’information valable.</a:t>
            </a:r>
          </a:p>
        </p:txBody>
      </p:sp>
      <p:sp>
        <p:nvSpPr>
          <p:cNvPr id="9" name="ZoneTexte 8">
            <a:extLst>
              <a:ext uri="{FF2B5EF4-FFF2-40B4-BE49-F238E27FC236}">
                <a16:creationId xmlns:a16="http://schemas.microsoft.com/office/drawing/2014/main" id="{5457BF3F-AC96-7813-10FA-CADB4FCB5F4E}"/>
              </a:ext>
            </a:extLst>
          </p:cNvPr>
          <p:cNvSpPr txBox="1"/>
          <p:nvPr>
            <p:custDataLst>
              <p:tags r:id="rId6"/>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2" name="Rectangle 11">
            <a:extLst>
              <a:ext uri="{FF2B5EF4-FFF2-40B4-BE49-F238E27FC236}">
                <a16:creationId xmlns:a16="http://schemas.microsoft.com/office/drawing/2014/main" id="{16505FC8-754E-50EF-0692-9457E2BD83CF}"/>
              </a:ext>
            </a:extLst>
          </p:cNvPr>
          <p:cNvSpPr/>
          <p:nvPr>
            <p:custDataLst>
              <p:tags r:id="rId7"/>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4" name="Rectangle 7">
            <a:extLst>
              <a:ext uri="{FF2B5EF4-FFF2-40B4-BE49-F238E27FC236}">
                <a16:creationId xmlns:a16="http://schemas.microsoft.com/office/drawing/2014/main" id="{866AC47B-7F36-6B20-A71F-875463C535A2}"/>
              </a:ext>
            </a:extLst>
          </p:cNvPr>
          <p:cNvSpPr txBox="1">
            <a:spLocks/>
          </p:cNvSpPr>
          <p:nvPr>
            <p:custDataLst>
              <p:tags r:id="rId8"/>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600" b="1" dirty="0">
                <a:solidFill>
                  <a:schemeClr val="bg1"/>
                </a:solidFill>
                <a:latin typeface="Aptos Display" panose="020B0004020202020204" pitchFamily="34" charset="0"/>
              </a:rPr>
              <a:t>Évaluation de la qualité des articles</a:t>
            </a:r>
          </a:p>
        </p:txBody>
      </p:sp>
    </p:spTree>
    <p:extLst>
      <p:ext uri="{BB962C8B-B14F-4D97-AF65-F5344CB8AC3E}">
        <p14:creationId xmlns:p14="http://schemas.microsoft.com/office/powerpoint/2010/main" val="272291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5AB2-A508-BF1A-56B1-306BB36D007D}"/>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54B733EB-0363-7C2C-88AA-7397F230C444}"/>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37943"/>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94BCCF86-F167-086A-5E47-639536334330}"/>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1DCC867B-E257-BB40-F17D-1179E5215529}"/>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400" b="1" dirty="0">
                <a:solidFill>
                  <a:schemeClr val="bg1"/>
                </a:solidFill>
                <a:latin typeface="Aptos Display" panose="020B0004020202020204" pitchFamily="34" charset="0"/>
              </a:rPr>
              <a:t>Citer ses sources</a:t>
            </a:r>
            <a:endParaRPr lang="fr-FR" altLang="fr-FR" sz="4400" b="1"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1566028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A4933848-B6C1-4434-5B8E-D8F3CB94DB3C}"/>
              </a:ext>
            </a:extLst>
          </p:cNvPr>
          <p:cNvSpPr>
            <a:spLocks noGrp="1"/>
          </p:cNvSpPr>
          <p:nvPr>
            <p:ph idx="1"/>
            <p:custDataLst>
              <p:tags r:id="rId1"/>
            </p:custDataLst>
          </p:nvPr>
        </p:nvSpPr>
        <p:spPr>
          <a:xfrm>
            <a:off x="2505075" y="1971676"/>
            <a:ext cx="9403106" cy="3552824"/>
          </a:xfrm>
          <a:noFill/>
        </p:spPr>
        <p:txBody>
          <a:bodyPr>
            <a:noAutofit/>
          </a:bodyPr>
          <a:lstStyle/>
          <a:p>
            <a:pPr marL="0" indent="0">
              <a:lnSpc>
                <a:spcPct val="100000"/>
              </a:lnSpc>
              <a:buClr>
                <a:schemeClr val="accent1">
                  <a:lumMod val="75000"/>
                </a:schemeClr>
              </a:buClr>
              <a:buNone/>
            </a:pPr>
            <a:r>
              <a:rPr lang="fr-CA" dirty="0">
                <a:solidFill>
                  <a:schemeClr val="bg1"/>
                </a:solidFill>
                <a:latin typeface="Aptos Display" panose="020B0004020202020204" pitchFamily="34" charset="0"/>
              </a:rPr>
              <a:t>Tout document utilisé ou généré dans un travail doit être cité, qu’il soit publié, imprimé ou non. La citation prend la forme d’une référence bibliographique, essentielle pour identifier et retrouver la source.</a:t>
            </a:r>
          </a:p>
          <a:p>
            <a:pPr marL="0" indent="0">
              <a:lnSpc>
                <a:spcPct val="100000"/>
              </a:lnSpc>
              <a:buClr>
                <a:schemeClr val="accent1">
                  <a:lumMod val="75000"/>
                </a:schemeClr>
              </a:buClr>
              <a:buNone/>
            </a:pPr>
            <a:r>
              <a:rPr lang="fr-CA" sz="2400" dirty="0">
                <a:solidFill>
                  <a:schemeClr val="bg1"/>
                </a:solidFill>
                <a:latin typeface="Aptos Display" panose="020B0004020202020204" pitchFamily="34" charset="0"/>
              </a:rPr>
              <a:t>Les références doivent apparaître à deux endroits :</a:t>
            </a:r>
          </a:p>
          <a:p>
            <a:pPr>
              <a:lnSpc>
                <a:spcPct val="100000"/>
              </a:lnSpc>
              <a:buClr>
                <a:schemeClr val="bg1"/>
              </a:buClr>
              <a:buFont typeface="Wingdings" panose="05000000000000000000" pitchFamily="2" charset="2"/>
              <a:buChar char="Ø"/>
            </a:pPr>
            <a:r>
              <a:rPr lang="fr-CA" sz="2400" dirty="0">
                <a:solidFill>
                  <a:schemeClr val="bg1"/>
                </a:solidFill>
                <a:latin typeface="Aptos Display" panose="020B0004020202020204" pitchFamily="34" charset="0"/>
              </a:rPr>
              <a:t> Dans le texte, au fil de l’argumentation, selon le style bibliographique choisi : notes de bas de page (style traditionnel B. Dionne) ou format auteur-date (style APA).</a:t>
            </a:r>
          </a:p>
          <a:p>
            <a:pPr>
              <a:lnSpc>
                <a:spcPct val="100000"/>
              </a:lnSpc>
              <a:buClr>
                <a:schemeClr val="bg1"/>
              </a:buClr>
              <a:buFont typeface="Wingdings" panose="05000000000000000000" pitchFamily="2" charset="2"/>
              <a:buChar char="Ø"/>
            </a:pPr>
            <a:r>
              <a:rPr lang="fr-CA" sz="2400" dirty="0">
                <a:solidFill>
                  <a:schemeClr val="bg1"/>
                </a:solidFill>
                <a:latin typeface="Aptos Display" panose="020B0004020202020204" pitchFamily="34" charset="0"/>
              </a:rPr>
              <a:t> À la fin du travail, dans la bibliographie.</a:t>
            </a:r>
          </a:p>
        </p:txBody>
      </p:sp>
      <p:sp>
        <p:nvSpPr>
          <p:cNvPr id="23554" name="Espace réservé du numéro de diapositive 2"/>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33</a:t>
            </a:fld>
            <a:endParaRPr lang="fr-CA" altLang="fr-FR" sz="1200">
              <a:solidFill>
                <a:schemeClr val="bg1"/>
              </a:solidFill>
              <a:latin typeface="Aptos Display" panose="020B0004020202020204" pitchFamily="34" charset="0"/>
            </a:endParaRPr>
          </a:p>
        </p:txBody>
      </p:sp>
      <p:pic>
        <p:nvPicPr>
          <p:cNvPr id="10" name="Image 9" descr="Une image contenant Graphique, motif, Police, pixel&#10;&#10;Le contenu généré par l’IA peut être incorrect.">
            <a:extLst>
              <a:ext uri="{FF2B5EF4-FFF2-40B4-BE49-F238E27FC236}">
                <a16:creationId xmlns:a16="http://schemas.microsoft.com/office/drawing/2014/main" id="{F9C58EA2-0740-AFAB-83B9-71CA8719A62A}"/>
              </a:ext>
            </a:extLst>
          </p:cNvPr>
          <p:cNvPicPr>
            <a:picLocks noChangeAspect="1"/>
          </p:cNvPicPr>
          <p:nvPr>
            <p:custDataLst>
              <p:tags r:id="rId3"/>
            </p:custDataLst>
          </p:nvPr>
        </p:nvPicPr>
        <p:blipFill>
          <a:blip r:embed="rId8"/>
          <a:stretch>
            <a:fillRect/>
          </a:stretch>
        </p:blipFill>
        <p:spPr>
          <a:xfrm>
            <a:off x="157141" y="165988"/>
            <a:ext cx="2123079" cy="2123079"/>
          </a:xfrm>
          <a:prstGeom prst="rect">
            <a:avLst/>
          </a:prstGeom>
        </p:spPr>
      </p:pic>
      <p:sp>
        <p:nvSpPr>
          <p:cNvPr id="4" name="ZoneTexte 3">
            <a:extLst>
              <a:ext uri="{FF2B5EF4-FFF2-40B4-BE49-F238E27FC236}">
                <a16:creationId xmlns:a16="http://schemas.microsoft.com/office/drawing/2014/main" id="{31ECBD7F-7690-0349-C305-47410C9899C6}"/>
              </a:ext>
            </a:extLst>
          </p:cNvPr>
          <p:cNvSpPr txBox="1"/>
          <p:nvPr>
            <p:custDataLst>
              <p:tags r:id="rId4"/>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sp>
        <p:nvSpPr>
          <p:cNvPr id="5" name="Rectangle 4">
            <a:extLst>
              <a:ext uri="{FF2B5EF4-FFF2-40B4-BE49-F238E27FC236}">
                <a16:creationId xmlns:a16="http://schemas.microsoft.com/office/drawing/2014/main" id="{62A67832-5198-7A6F-F877-8CAFB6928F62}"/>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52440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4D5D5-3EAC-73BD-0C73-3CEA0C387270}"/>
            </a:ext>
          </a:extLst>
        </p:cNvPr>
        <p:cNvGrpSpPr/>
        <p:nvPr/>
      </p:nvGrpSpPr>
      <p:grpSpPr>
        <a:xfrm>
          <a:off x="0" y="0"/>
          <a:ext cx="0" cy="0"/>
          <a:chOff x="0" y="0"/>
          <a:chExt cx="0" cy="0"/>
        </a:xfrm>
      </p:grpSpPr>
      <p:sp>
        <p:nvSpPr>
          <p:cNvPr id="23554" name="Espace réservé du numéro de diapositive 2">
            <a:extLst>
              <a:ext uri="{FF2B5EF4-FFF2-40B4-BE49-F238E27FC236}">
                <a16:creationId xmlns:a16="http://schemas.microsoft.com/office/drawing/2014/main" id="{E3FD7FF0-2B25-E6AE-DB8F-9047430D557E}"/>
              </a:ext>
            </a:extLst>
          </p:cNvPr>
          <p:cNvSpPr>
            <a:spLocks noGrp="1"/>
          </p:cNvSpPr>
          <p:nvPr>
            <p:ph type="sldNum" sz="quarter" idx="12"/>
            <p:custDataLst>
              <p:tags r:id="rId1"/>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34</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41A38925-98C0-228A-F1FA-AFEB3D802A18}"/>
              </a:ext>
            </a:extLst>
          </p:cNvPr>
          <p:cNvSpPr/>
          <p:nvPr>
            <p:custDataLst>
              <p:tags r:id="rId2"/>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8" name="ZoneTexte 7">
            <a:extLst>
              <a:ext uri="{FF2B5EF4-FFF2-40B4-BE49-F238E27FC236}">
                <a16:creationId xmlns:a16="http://schemas.microsoft.com/office/drawing/2014/main" id="{7BEAAC2A-B80C-85BA-9081-68816085CAF6}"/>
              </a:ext>
            </a:extLst>
          </p:cNvPr>
          <p:cNvSpPr txBox="1"/>
          <p:nvPr>
            <p:custDataLst>
              <p:tags r:id="rId3"/>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pic>
        <p:nvPicPr>
          <p:cNvPr id="10" name="Image 9">
            <a:extLst>
              <a:ext uri="{FF2B5EF4-FFF2-40B4-BE49-F238E27FC236}">
                <a16:creationId xmlns:a16="http://schemas.microsoft.com/office/drawing/2014/main" id="{93EA553B-7214-EBB0-BD47-4A7B2508E562}"/>
              </a:ext>
            </a:extLst>
          </p:cNvPr>
          <p:cNvPicPr>
            <a:picLocks noChangeAspect="1"/>
          </p:cNvPicPr>
          <p:nvPr/>
        </p:nvPicPr>
        <p:blipFill>
          <a:blip r:embed="rId6"/>
          <a:stretch>
            <a:fillRect/>
          </a:stretch>
        </p:blipFill>
        <p:spPr>
          <a:xfrm>
            <a:off x="149430" y="184837"/>
            <a:ext cx="8634237" cy="6536638"/>
          </a:xfrm>
          <a:prstGeom prst="rect">
            <a:avLst/>
          </a:prstGeom>
        </p:spPr>
      </p:pic>
    </p:spTree>
    <p:extLst>
      <p:ext uri="{BB962C8B-B14F-4D97-AF65-F5344CB8AC3E}">
        <p14:creationId xmlns:p14="http://schemas.microsoft.com/office/powerpoint/2010/main" val="212230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3809-80FD-2EB1-519D-5D9496EBB09C}"/>
            </a:ext>
          </a:extLst>
        </p:cNvPr>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62CE5F95-BAF0-137B-1D6A-49C0791C054B}"/>
              </a:ext>
            </a:extLst>
          </p:cNvPr>
          <p:cNvSpPr>
            <a:spLocks noGrp="1"/>
          </p:cNvSpPr>
          <p:nvPr>
            <p:ph idx="1"/>
            <p:custDataLst>
              <p:tags r:id="rId1"/>
            </p:custDataLst>
          </p:nvPr>
        </p:nvSpPr>
        <p:spPr>
          <a:xfrm>
            <a:off x="373808" y="4914705"/>
            <a:ext cx="11444384" cy="954978"/>
          </a:xfrm>
          <a:noFill/>
        </p:spPr>
        <p:txBody>
          <a:bodyPr>
            <a:noAutofit/>
          </a:bodyPr>
          <a:lstStyle/>
          <a:p>
            <a:pPr marL="0" indent="0">
              <a:lnSpc>
                <a:spcPct val="100000"/>
              </a:lnSpc>
              <a:buClr>
                <a:schemeClr val="accent1">
                  <a:lumMod val="75000"/>
                </a:schemeClr>
              </a:buClr>
              <a:buNone/>
            </a:pPr>
            <a:r>
              <a:rPr lang="fr-CA" sz="2400" dirty="0">
                <a:solidFill>
                  <a:schemeClr val="bg1"/>
                </a:solidFill>
                <a:latin typeface="Aptos Display" panose="020B0004020202020204" pitchFamily="34" charset="0"/>
              </a:rPr>
              <a:t>L’outil bibliographique offre plusieurs avantages significatifs pour citer des sources et créer des bibliographies de manière conformément aux normes.</a:t>
            </a:r>
          </a:p>
        </p:txBody>
      </p:sp>
      <p:sp>
        <p:nvSpPr>
          <p:cNvPr id="23554" name="Espace réservé du numéro de diapositive 2">
            <a:extLst>
              <a:ext uri="{FF2B5EF4-FFF2-40B4-BE49-F238E27FC236}">
                <a16:creationId xmlns:a16="http://schemas.microsoft.com/office/drawing/2014/main" id="{C3FDB429-F3A5-2027-0F30-4E3580B4AB02}"/>
              </a:ext>
            </a:extLst>
          </p:cNvPr>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35</a:t>
            </a:fld>
            <a:endParaRPr lang="fr-CA" altLang="fr-FR" sz="1200">
              <a:solidFill>
                <a:schemeClr val="bg1"/>
              </a:solidFill>
              <a:latin typeface="Aptos Display" panose="020B0004020202020204" pitchFamily="34" charset="0"/>
            </a:endParaRPr>
          </a:p>
        </p:txBody>
      </p:sp>
      <p:sp>
        <p:nvSpPr>
          <p:cNvPr id="12" name="ZoneTexte 11">
            <a:extLst>
              <a:ext uri="{FF2B5EF4-FFF2-40B4-BE49-F238E27FC236}">
                <a16:creationId xmlns:a16="http://schemas.microsoft.com/office/drawing/2014/main" id="{74DEE833-3454-9743-42EA-122C906B46AF}"/>
              </a:ext>
            </a:extLst>
          </p:cNvPr>
          <p:cNvSpPr txBox="1"/>
          <p:nvPr>
            <p:custDataLst>
              <p:tags r:id="rId3"/>
            </p:custDataLst>
          </p:nvPr>
        </p:nvSpPr>
        <p:spPr>
          <a:xfrm>
            <a:off x="847725" y="3382419"/>
            <a:ext cx="4343565" cy="646331"/>
          </a:xfrm>
          <a:prstGeom prst="rect">
            <a:avLst/>
          </a:prstGeom>
          <a:noFill/>
        </p:spPr>
        <p:txBody>
          <a:bodyPr wrap="square">
            <a:spAutoFit/>
          </a:bodyPr>
          <a:lstStyle/>
          <a:p>
            <a:pPr algn="r"/>
            <a:r>
              <a:rPr lang="fr-CA" sz="3600" b="1" dirty="0">
                <a:solidFill>
                  <a:schemeClr val="bg1"/>
                </a:solidFill>
                <a:highlight>
                  <a:srgbClr val="FF9900"/>
                </a:highlight>
                <a:latin typeface="Aptos Display" panose="020B0004020202020204" pitchFamily="34" charset="0"/>
              </a:rPr>
              <a:t>bit.ly/</a:t>
            </a:r>
            <a:r>
              <a:rPr lang="fr-CA" sz="3600" b="1" dirty="0" err="1">
                <a:solidFill>
                  <a:schemeClr val="bg1"/>
                </a:solidFill>
                <a:highlight>
                  <a:srgbClr val="FF9900"/>
                </a:highlight>
                <a:latin typeface="Aptos Display" panose="020B0004020202020204" pitchFamily="34" charset="0"/>
              </a:rPr>
              <a:t>outil_diapason</a:t>
            </a:r>
            <a:endParaRPr lang="fr-CA" sz="3600" b="1" dirty="0">
              <a:solidFill>
                <a:schemeClr val="bg1"/>
              </a:solidFill>
              <a:highlight>
                <a:srgbClr val="FF9900"/>
              </a:highlight>
              <a:latin typeface="Aptos Display" panose="020B0004020202020204" pitchFamily="34" charset="0"/>
            </a:endParaRPr>
          </a:p>
        </p:txBody>
      </p:sp>
      <p:pic>
        <p:nvPicPr>
          <p:cNvPr id="4" name="Image 3" descr="Une image contenant texte, capture d’écran, logiciel, Police&#10;&#10;Description générée automatiquement">
            <a:extLst>
              <a:ext uri="{FF2B5EF4-FFF2-40B4-BE49-F238E27FC236}">
                <a16:creationId xmlns:a16="http://schemas.microsoft.com/office/drawing/2014/main" id="{CDC260D2-D112-0197-CC1E-E9E857BC53E7}"/>
              </a:ext>
            </a:extLst>
          </p:cNvPr>
          <p:cNvPicPr>
            <a:picLocks noChangeAspect="1"/>
          </p:cNvPicPr>
          <p:nvPr>
            <p:custDataLst>
              <p:tags r:id="rId4"/>
            </p:custDataLst>
          </p:nvPr>
        </p:nvPicPr>
        <p:blipFill>
          <a:blip r:embed="rId10"/>
          <a:stretch>
            <a:fillRect/>
          </a:stretch>
        </p:blipFill>
        <p:spPr>
          <a:xfrm>
            <a:off x="5435527" y="1592740"/>
            <a:ext cx="6431961" cy="3078632"/>
          </a:xfrm>
          <a:prstGeom prst="rect">
            <a:avLst/>
          </a:prstGeom>
        </p:spPr>
      </p:pic>
      <p:pic>
        <p:nvPicPr>
          <p:cNvPr id="8" name="Image 7" descr="Une image contenant texte, capture d’écran, Police, nombre&#10;&#10;Le contenu généré par l’IA peut être incorrect.">
            <a:extLst>
              <a:ext uri="{FF2B5EF4-FFF2-40B4-BE49-F238E27FC236}">
                <a16:creationId xmlns:a16="http://schemas.microsoft.com/office/drawing/2014/main" id="{E006B47C-A885-7DA4-1AF5-DEE58FD360A6}"/>
              </a:ext>
            </a:extLst>
          </p:cNvPr>
          <p:cNvPicPr>
            <a:picLocks noChangeAspect="1"/>
          </p:cNvPicPr>
          <p:nvPr>
            <p:custDataLst>
              <p:tags r:id="rId5"/>
            </p:custDataLst>
          </p:nvPr>
        </p:nvPicPr>
        <p:blipFill>
          <a:blip r:embed="rId11"/>
          <a:stretch>
            <a:fillRect/>
          </a:stretch>
        </p:blipFill>
        <p:spPr>
          <a:xfrm>
            <a:off x="1114425" y="1429255"/>
            <a:ext cx="4267200" cy="2009775"/>
          </a:xfrm>
          <a:prstGeom prst="rect">
            <a:avLst/>
          </a:prstGeom>
        </p:spPr>
      </p:pic>
      <p:sp>
        <p:nvSpPr>
          <p:cNvPr id="5" name="Rectangle 4">
            <a:extLst>
              <a:ext uri="{FF2B5EF4-FFF2-40B4-BE49-F238E27FC236}">
                <a16:creationId xmlns:a16="http://schemas.microsoft.com/office/drawing/2014/main" id="{86BF5482-0797-A1BF-137D-38044166F78C}"/>
              </a:ext>
            </a:extLst>
          </p:cNvPr>
          <p:cNvSpPr/>
          <p:nvPr>
            <p:custDataLst>
              <p:tags r:id="rId6"/>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D0FE1D2A-C58C-EE60-8D96-5EE8780217EB}"/>
              </a:ext>
            </a:extLst>
          </p:cNvPr>
          <p:cNvSpPr txBox="1"/>
          <p:nvPr>
            <p:custDataLst>
              <p:tags r:id="rId7"/>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spTree>
    <p:extLst>
      <p:ext uri="{BB962C8B-B14F-4D97-AF65-F5344CB8AC3E}">
        <p14:creationId xmlns:p14="http://schemas.microsoft.com/office/powerpoint/2010/main" val="273063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B5ED0C-7933-CBA0-A3A9-65AA20DB94AA}"/>
              </a:ext>
            </a:extLst>
          </p:cNvPr>
          <p:cNvSpPr>
            <a:spLocks noGrp="1"/>
          </p:cNvSpPr>
          <p:nvPr>
            <p:ph type="title"/>
          </p:nvPr>
        </p:nvSpPr>
        <p:spPr>
          <a:xfrm>
            <a:off x="700087" y="909638"/>
            <a:ext cx="10691813" cy="1155618"/>
          </a:xfrm>
        </p:spPr>
        <p:txBody>
          <a:bodyPr>
            <a:normAutofit/>
          </a:bodyPr>
          <a:lstStyle/>
          <a:p>
            <a:r>
              <a:rPr lang="fr-CA" dirty="0">
                <a:solidFill>
                  <a:schemeClr val="bg1"/>
                </a:solidFill>
                <a:latin typeface="Aptos Black" panose="020F0502020204030204" pitchFamily="34" charset="0"/>
              </a:rPr>
              <a:t>Les trois volets de la formation</a:t>
            </a:r>
          </a:p>
        </p:txBody>
      </p:sp>
      <p:graphicFrame>
        <p:nvGraphicFramePr>
          <p:cNvPr id="6" name="Espace réservé du contenu 2">
            <a:extLst>
              <a:ext uri="{FF2B5EF4-FFF2-40B4-BE49-F238E27FC236}">
                <a16:creationId xmlns:a16="http://schemas.microsoft.com/office/drawing/2014/main" id="{FA671826-7A9B-A42B-765C-B1B8A985480C}"/>
              </a:ext>
            </a:extLst>
          </p:cNvPr>
          <p:cNvGraphicFramePr>
            <a:graphicFrameLocks noGrp="1"/>
          </p:cNvGraphicFramePr>
          <p:nvPr>
            <p:ph idx="1"/>
            <p:extLst>
              <p:ext uri="{D42A27DB-BD31-4B8C-83A1-F6EECF244321}">
                <p14:modId xmlns:p14="http://schemas.microsoft.com/office/powerpoint/2010/main" val="772087571"/>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1235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ligne, Police&#10;&#10;Le contenu généré par l’IA peut être incorrect.">
            <a:extLst>
              <a:ext uri="{FF2B5EF4-FFF2-40B4-BE49-F238E27FC236}">
                <a16:creationId xmlns:a16="http://schemas.microsoft.com/office/drawing/2014/main" id="{E375E4CB-5BD8-44A6-D5F4-F257EA387BB6}"/>
              </a:ext>
            </a:extLst>
          </p:cNvPr>
          <p:cNvPicPr>
            <a:picLocks noChangeAspect="1"/>
          </p:cNvPicPr>
          <p:nvPr>
            <p:custDataLst>
              <p:tags r:id="rId1"/>
            </p:custDataLst>
          </p:nvPr>
        </p:nvPicPr>
        <p:blipFill>
          <a:blip r:embed="rId9"/>
          <a:srcRect b="73374"/>
          <a:stretch>
            <a:fillRect/>
          </a:stretch>
        </p:blipFill>
        <p:spPr>
          <a:xfrm>
            <a:off x="159631" y="1714115"/>
            <a:ext cx="6862185" cy="1241034"/>
          </a:xfrm>
          <a:prstGeom prst="rect">
            <a:avLst/>
          </a:prstGeom>
        </p:spPr>
      </p:pic>
      <p:sp>
        <p:nvSpPr>
          <p:cNvPr id="6" name="Rectangle 7">
            <a:extLst>
              <a:ext uri="{FF2B5EF4-FFF2-40B4-BE49-F238E27FC236}">
                <a16:creationId xmlns:a16="http://schemas.microsoft.com/office/drawing/2014/main" id="{36400707-3827-D608-3768-5F4FBCA9A0E6}"/>
              </a:ext>
            </a:extLst>
          </p:cNvPr>
          <p:cNvSpPr txBox="1">
            <a:spLocks/>
          </p:cNvSpPr>
          <p:nvPr>
            <p:custDataLst>
              <p:tags r:id="rId2"/>
            </p:custDataLst>
          </p:nvPr>
        </p:nvSpPr>
        <p:spPr bwMode="auto">
          <a:xfrm>
            <a:off x="0" y="-12298"/>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Tous les liens de l’atelier</a:t>
            </a:r>
          </a:p>
        </p:txBody>
      </p:sp>
      <p:pic>
        <p:nvPicPr>
          <p:cNvPr id="8" name="Image 7">
            <a:extLst>
              <a:ext uri="{FF2B5EF4-FFF2-40B4-BE49-F238E27FC236}">
                <a16:creationId xmlns:a16="http://schemas.microsoft.com/office/drawing/2014/main" id="{A0C21318-5611-0CDA-2203-B56608D6671A}"/>
              </a:ext>
            </a:extLst>
          </p:cNvPr>
          <p:cNvPicPr>
            <a:picLocks noChangeAspect="1"/>
          </p:cNvPicPr>
          <p:nvPr>
            <p:custDataLst>
              <p:tags r:id="rId3"/>
            </p:custDataLst>
          </p:nvPr>
        </p:nvPicPr>
        <p:blipFill>
          <a:blip r:embed="rId10"/>
          <a:stretch>
            <a:fillRect/>
          </a:stretch>
        </p:blipFill>
        <p:spPr>
          <a:xfrm>
            <a:off x="0" y="1120177"/>
            <a:ext cx="12192000" cy="456780"/>
          </a:xfrm>
          <a:prstGeom prst="rect">
            <a:avLst/>
          </a:prstGeom>
        </p:spPr>
      </p:pic>
      <p:cxnSp>
        <p:nvCxnSpPr>
          <p:cNvPr id="9" name="Connecteur droit avec flèche 8">
            <a:extLst>
              <a:ext uri="{FF2B5EF4-FFF2-40B4-BE49-F238E27FC236}">
                <a16:creationId xmlns:a16="http://schemas.microsoft.com/office/drawing/2014/main" id="{2F5CA8E0-4F2A-0111-B84E-52B36165BD07}"/>
              </a:ext>
            </a:extLst>
          </p:cNvPr>
          <p:cNvCxnSpPr>
            <a:cxnSpLocks/>
          </p:cNvCxnSpPr>
          <p:nvPr>
            <p:custDataLst>
              <p:tags r:id="rId4"/>
            </p:custDataLst>
          </p:nvPr>
        </p:nvCxnSpPr>
        <p:spPr>
          <a:xfrm>
            <a:off x="7090917" y="4915491"/>
            <a:ext cx="293298" cy="4328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E101ECEA-FB68-85D5-9387-37DD68935FEF}"/>
              </a:ext>
            </a:extLst>
          </p:cNvPr>
          <p:cNvPicPr>
            <a:picLocks noChangeAspect="1"/>
          </p:cNvPicPr>
          <p:nvPr>
            <p:custDataLst>
              <p:tags r:id="rId5"/>
            </p:custDataLst>
          </p:nvPr>
        </p:nvPicPr>
        <p:blipFill>
          <a:blip r:embed="rId11"/>
          <a:stretch>
            <a:fillRect/>
          </a:stretch>
        </p:blipFill>
        <p:spPr>
          <a:xfrm>
            <a:off x="5101172" y="5467702"/>
            <a:ext cx="6862185" cy="1241033"/>
          </a:xfrm>
          <a:prstGeom prst="rect">
            <a:avLst/>
          </a:prstGeom>
          <a:ln w="57150">
            <a:solidFill>
              <a:srgbClr val="FF0000"/>
            </a:solidFill>
          </a:ln>
        </p:spPr>
      </p:pic>
      <p:pic>
        <p:nvPicPr>
          <p:cNvPr id="12" name="Image 11">
            <a:extLst>
              <a:ext uri="{FF2B5EF4-FFF2-40B4-BE49-F238E27FC236}">
                <a16:creationId xmlns:a16="http://schemas.microsoft.com/office/drawing/2014/main" id="{85D0F423-80AE-795B-77DE-C7C73AA1B81E}"/>
              </a:ext>
            </a:extLst>
          </p:cNvPr>
          <p:cNvPicPr>
            <a:picLocks noChangeAspect="1"/>
          </p:cNvPicPr>
          <p:nvPr/>
        </p:nvPicPr>
        <p:blipFill>
          <a:blip r:embed="rId12"/>
          <a:stretch>
            <a:fillRect/>
          </a:stretch>
        </p:blipFill>
        <p:spPr>
          <a:xfrm>
            <a:off x="159631" y="2934963"/>
            <a:ext cx="6862185" cy="2208922"/>
          </a:xfrm>
          <a:prstGeom prst="rect">
            <a:avLst/>
          </a:prstGeom>
        </p:spPr>
      </p:pic>
      <p:cxnSp>
        <p:nvCxnSpPr>
          <p:cNvPr id="13" name="Connecteur droit avec flèche 12">
            <a:extLst>
              <a:ext uri="{FF2B5EF4-FFF2-40B4-BE49-F238E27FC236}">
                <a16:creationId xmlns:a16="http://schemas.microsoft.com/office/drawing/2014/main" id="{E955C9D8-4F2F-5EE8-8C54-CA41CEF9D7AB}"/>
              </a:ext>
            </a:extLst>
          </p:cNvPr>
          <p:cNvCxnSpPr>
            <a:cxnSpLocks/>
          </p:cNvCxnSpPr>
          <p:nvPr>
            <p:custDataLst>
              <p:tags r:id="rId6"/>
            </p:custDataLst>
          </p:nvPr>
        </p:nvCxnSpPr>
        <p:spPr>
          <a:xfrm flipH="1">
            <a:off x="7094900" y="1576957"/>
            <a:ext cx="2014594" cy="232589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029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160ED-E668-EA5C-4218-6DB489378D20}"/>
            </a:ext>
          </a:extLst>
        </p:cNvPr>
        <p:cNvGrpSpPr/>
        <p:nvPr/>
      </p:nvGrpSpPr>
      <p:grpSpPr>
        <a:xfrm>
          <a:off x="0" y="0"/>
          <a:ext cx="0" cy="0"/>
          <a:chOff x="0" y="0"/>
          <a:chExt cx="0" cy="0"/>
        </a:xfrm>
      </p:grpSpPr>
      <p:sp>
        <p:nvSpPr>
          <p:cNvPr id="6" name="Rectangle 7">
            <a:extLst>
              <a:ext uri="{FF2B5EF4-FFF2-40B4-BE49-F238E27FC236}">
                <a16:creationId xmlns:a16="http://schemas.microsoft.com/office/drawing/2014/main" id="{BD4A41E0-9623-02F4-518F-3C7D2711E056}"/>
              </a:ext>
            </a:extLst>
          </p:cNvPr>
          <p:cNvSpPr txBox="1">
            <a:spLocks/>
          </p:cNvSpPr>
          <p:nvPr>
            <p:custDataLst>
              <p:tags r:id="rId1"/>
            </p:custDataLst>
          </p:nvPr>
        </p:nvSpPr>
        <p:spPr bwMode="auto">
          <a:xfrm>
            <a:off x="0" y="-12298"/>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altLang="fr-FR" sz="4000" b="1" dirty="0">
              <a:solidFill>
                <a:schemeClr val="bg1"/>
              </a:solidFill>
              <a:latin typeface="Aptos Display" panose="020B0004020202020204" pitchFamily="34" charset="0"/>
            </a:endParaRPr>
          </a:p>
        </p:txBody>
      </p:sp>
      <p:graphicFrame>
        <p:nvGraphicFramePr>
          <p:cNvPr id="12" name="Tableau 11">
            <a:extLst>
              <a:ext uri="{FF2B5EF4-FFF2-40B4-BE49-F238E27FC236}">
                <a16:creationId xmlns:a16="http://schemas.microsoft.com/office/drawing/2014/main" id="{99C4408F-6CB3-D1E8-42EF-32E14D6075E7}"/>
              </a:ext>
            </a:extLst>
          </p:cNvPr>
          <p:cNvGraphicFramePr>
            <a:graphicFrameLocks noGrp="1"/>
          </p:cNvGraphicFramePr>
          <p:nvPr>
            <p:custDataLst>
              <p:tags r:id="rId2"/>
            </p:custDataLst>
            <p:extLst>
              <p:ext uri="{D42A27DB-BD31-4B8C-83A1-F6EECF244321}">
                <p14:modId xmlns:p14="http://schemas.microsoft.com/office/powerpoint/2010/main" val="2925970435"/>
              </p:ext>
            </p:extLst>
          </p:nvPr>
        </p:nvGraphicFramePr>
        <p:xfrm>
          <a:off x="366909" y="986297"/>
          <a:ext cx="11458182" cy="2895600"/>
        </p:xfrm>
        <a:graphic>
          <a:graphicData uri="http://schemas.openxmlformats.org/drawingml/2006/table">
            <a:tbl>
              <a:tblPr firstRow="1" bandRow="1">
                <a:tableStyleId>{5C22544A-7EE6-4342-B048-85BDC9FD1C3A}</a:tableStyleId>
              </a:tblPr>
              <a:tblGrid>
                <a:gridCol w="11458182">
                  <a:extLst>
                    <a:ext uri="{9D8B030D-6E8A-4147-A177-3AD203B41FA5}">
                      <a16:colId xmlns:a16="http://schemas.microsoft.com/office/drawing/2014/main" val="2087636558"/>
                    </a:ext>
                  </a:extLst>
                </a:gridCol>
              </a:tblGrid>
              <a:tr h="26848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200" b="1" dirty="0">
                          <a:latin typeface="Aptos Display" panose="020B0004020202020204" pitchFamily="34" charset="0"/>
                        </a:rPr>
                        <a:t>Raccourci clavier </a:t>
                      </a:r>
                      <a:r>
                        <a:rPr lang="fr-CA" sz="3200" b="1" dirty="0">
                          <a:solidFill>
                            <a:schemeClr val="bg1"/>
                          </a:solidFill>
                          <a:latin typeface="Aptos Display" panose="020B0004020202020204" pitchFamily="34" charset="0"/>
                        </a:rPr>
                        <a:t>pour s</a:t>
                      </a:r>
                      <a:r>
                        <a:rPr lang="fr-CA" altLang="fr-FR" sz="3200" b="1" dirty="0">
                          <a:solidFill>
                            <a:schemeClr val="bg1"/>
                          </a:solidFill>
                          <a:latin typeface="Aptos Display" panose="020B0004020202020204" pitchFamily="34" charset="0"/>
                        </a:rPr>
                        <a:t>éparer votre écran en deux</a:t>
                      </a:r>
                    </a:p>
                    <a:p>
                      <a:pPr algn="ctr"/>
                      <a:endParaRPr lang="fr-CA" sz="3200" b="1" dirty="0">
                        <a:latin typeface="Aptos Display" panose="020B0004020202020204" pitchFamily="34" charset="0"/>
                      </a:endParaRPr>
                    </a:p>
                    <a:p>
                      <a:pPr marL="342900" indent="-342900">
                        <a:buFont typeface="+mj-lt"/>
                        <a:buAutoNum type="arabicPeriod"/>
                      </a:pPr>
                      <a:r>
                        <a:rPr lang="fr-CA" sz="2400" b="0" dirty="0">
                          <a:latin typeface="Aptos Display" panose="020B0004020202020204" pitchFamily="34" charset="0"/>
                        </a:rPr>
                        <a:t>Sélectionnez la première fenêtre et appuyez sur Windows + (flèche gauche) ou (flèche droite).</a:t>
                      </a:r>
                    </a:p>
                    <a:p>
                      <a:pPr marL="342900" indent="-342900">
                        <a:buFont typeface="+mj-lt"/>
                        <a:buAutoNum type="arabicPeriod"/>
                      </a:pPr>
                      <a:r>
                        <a:rPr lang="fr-CA" sz="2400" b="0" dirty="0">
                          <a:latin typeface="Aptos Display" panose="020B0004020202020204" pitchFamily="34" charset="0"/>
                        </a:rPr>
                        <a:t>La fenêtre occupera la moitié de l’écran.</a:t>
                      </a:r>
                    </a:p>
                    <a:p>
                      <a:pPr marL="342900" indent="-342900">
                        <a:buFont typeface="+mj-lt"/>
                        <a:buAutoNum type="arabicPeriod"/>
                      </a:pPr>
                      <a:r>
                        <a:rPr lang="fr-CA" sz="2400" b="0" dirty="0">
                          <a:latin typeface="Aptos Display" panose="020B0004020202020204" pitchFamily="34" charset="0"/>
                        </a:rPr>
                        <a:t>Windows affichera alors les autres fenêtres ouvertes pour remplir la seconde moitié.</a:t>
                      </a:r>
                    </a:p>
                    <a:p>
                      <a:endParaRPr lang="fr-CA" sz="2400" dirty="0">
                        <a:latin typeface="Aptos Display" panose="020B0004020202020204" pitchFamily="34" charset="0"/>
                      </a:endParaRPr>
                    </a:p>
                  </a:txBody>
                  <a:tcPr>
                    <a:solidFill>
                      <a:schemeClr val="accent6">
                        <a:lumMod val="50000"/>
                      </a:schemeClr>
                    </a:solidFill>
                  </a:tcPr>
                </a:tc>
                <a:extLst>
                  <a:ext uri="{0D108BD9-81ED-4DB2-BD59-A6C34878D82A}">
                    <a16:rowId xmlns:a16="http://schemas.microsoft.com/office/drawing/2014/main" val="2492095171"/>
                  </a:ext>
                </a:extLst>
              </a:tr>
            </a:tbl>
          </a:graphicData>
        </a:graphic>
      </p:graphicFrame>
      <p:pic>
        <p:nvPicPr>
          <p:cNvPr id="3" name="Image 2">
            <a:extLst>
              <a:ext uri="{FF2B5EF4-FFF2-40B4-BE49-F238E27FC236}">
                <a16:creationId xmlns:a16="http://schemas.microsoft.com/office/drawing/2014/main" id="{FF7BE56F-7C65-7795-BD3F-AA2280F8CF13}"/>
              </a:ext>
            </a:extLst>
          </p:cNvPr>
          <p:cNvPicPr>
            <a:picLocks noChangeAspect="1"/>
          </p:cNvPicPr>
          <p:nvPr/>
        </p:nvPicPr>
        <p:blipFill>
          <a:blip r:embed="rId5">
            <a:extLst>
              <a:ext uri="{28A0092B-C50C-407E-A947-70E740481C1C}">
                <a14:useLocalDpi xmlns:a14="http://schemas.microsoft.com/office/drawing/2010/main" val="0"/>
              </a:ext>
            </a:extLst>
          </a:blip>
          <a:srcRect l="530" t="-3481" r="17297" b="3481"/>
          <a:stretch>
            <a:fillRect/>
          </a:stretch>
        </p:blipFill>
        <p:spPr>
          <a:xfrm>
            <a:off x="366909" y="4235571"/>
            <a:ext cx="11458182" cy="1592757"/>
          </a:xfrm>
          <a:prstGeom prst="rect">
            <a:avLst/>
          </a:prstGeom>
          <a:ln w="19050">
            <a:solidFill>
              <a:schemeClr val="bg1"/>
            </a:solidFill>
          </a:ln>
        </p:spPr>
      </p:pic>
    </p:spTree>
    <p:extLst>
      <p:ext uri="{BB962C8B-B14F-4D97-AF65-F5344CB8AC3E}">
        <p14:creationId xmlns:p14="http://schemas.microsoft.com/office/powerpoint/2010/main" val="107403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52CAAA-2C6C-4675-A4F8-DD4AAC5B0320}"/>
              </a:ext>
            </a:extLst>
          </p:cNvPr>
          <p:cNvSpPr txBox="1">
            <a:spLocks/>
          </p:cNvSpPr>
          <p:nvPr>
            <p:custDataLst>
              <p:tags r:id="rId1"/>
            </p:custDataLst>
          </p:nvPr>
        </p:nvSpPr>
        <p:spPr bwMode="auto">
          <a:xfrm>
            <a:off x="591450" y="97971"/>
            <a:ext cx="11381295"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Intégrité intellectuelle</a:t>
            </a:r>
          </a:p>
        </p:txBody>
      </p:sp>
      <p:sp>
        <p:nvSpPr>
          <p:cNvPr id="10" name="ZoneTexte 9">
            <a:extLst>
              <a:ext uri="{FF2B5EF4-FFF2-40B4-BE49-F238E27FC236}">
                <a16:creationId xmlns:a16="http://schemas.microsoft.com/office/drawing/2014/main" id="{9A7CE2FD-4681-5FC4-84E3-F5CCA10A3DF9}"/>
              </a:ext>
            </a:extLst>
          </p:cNvPr>
          <p:cNvSpPr txBox="1"/>
          <p:nvPr>
            <p:custDataLst>
              <p:tags r:id="rId2"/>
            </p:custDataLst>
          </p:nvPr>
        </p:nvSpPr>
        <p:spPr>
          <a:xfrm>
            <a:off x="177488" y="1177599"/>
            <a:ext cx="8196491" cy="2246769"/>
          </a:xfrm>
          <a:prstGeom prst="rect">
            <a:avLst/>
          </a:prstGeom>
          <a:noFill/>
        </p:spPr>
        <p:txBody>
          <a:bodyPr wrap="square">
            <a:spAutoFit/>
          </a:bodyPr>
          <a:lstStyle/>
          <a:p>
            <a:r>
              <a:rPr lang="fr-CA" sz="2800" b="1" dirty="0">
                <a:solidFill>
                  <a:schemeClr val="bg1"/>
                </a:solidFill>
                <a:latin typeface="Aptos Display" panose="020B0004020202020204" pitchFamily="34" charset="0"/>
              </a:rPr>
              <a:t>Pourquoi citer? </a:t>
            </a:r>
          </a:p>
          <a:p>
            <a:pPr lvl="1">
              <a:buFont typeface="Arial" panose="020B0604020202020204" pitchFamily="34" charset="0"/>
              <a:buChar char="•"/>
            </a:pPr>
            <a:r>
              <a:rPr lang="fr-CA" sz="2800" dirty="0">
                <a:solidFill>
                  <a:schemeClr val="bg1"/>
                </a:solidFill>
                <a:latin typeface="Aptos Display" panose="020B0004020202020204" pitchFamily="34" charset="0"/>
              </a:rPr>
              <a:t> Reconnaître le travail d’autrui.</a:t>
            </a:r>
          </a:p>
          <a:p>
            <a:pPr lvl="1">
              <a:buFont typeface="Arial" panose="020B0604020202020204" pitchFamily="34" charset="0"/>
              <a:buChar char="•"/>
            </a:pPr>
            <a:r>
              <a:rPr lang="fr-CA" sz="2800" dirty="0">
                <a:solidFill>
                  <a:schemeClr val="bg1"/>
                </a:solidFill>
                <a:latin typeface="Aptos Display" panose="020B0004020202020204" pitchFamily="34" charset="0"/>
              </a:rPr>
              <a:t> Démontrer ta capacité de recherche documentaire.</a:t>
            </a:r>
          </a:p>
          <a:p>
            <a:pPr lvl="1">
              <a:buFont typeface="Arial" panose="020B0604020202020204" pitchFamily="34" charset="0"/>
              <a:buChar char="•"/>
            </a:pPr>
            <a:r>
              <a:rPr lang="fr-CA" sz="2800" dirty="0">
                <a:solidFill>
                  <a:schemeClr val="bg1"/>
                </a:solidFill>
                <a:latin typeface="Aptos Display" panose="020B0004020202020204" pitchFamily="34" charset="0"/>
              </a:rPr>
              <a:t> Appuyer tes idées et tes arguments. </a:t>
            </a:r>
          </a:p>
          <a:p>
            <a:pPr lvl="1">
              <a:buFont typeface="Arial" panose="020B0604020202020204" pitchFamily="34" charset="0"/>
              <a:buChar char="•"/>
            </a:pPr>
            <a:r>
              <a:rPr lang="fr-CA" sz="2800" dirty="0">
                <a:solidFill>
                  <a:schemeClr val="bg1"/>
                </a:solidFill>
                <a:latin typeface="Aptos Display" panose="020B0004020202020204" pitchFamily="34" charset="0"/>
              </a:rPr>
              <a:t> Augmenter la crédibilité de ton travail.</a:t>
            </a:r>
          </a:p>
        </p:txBody>
      </p:sp>
      <p:pic>
        <p:nvPicPr>
          <p:cNvPr id="3" name="Image 2">
            <a:extLst>
              <a:ext uri="{FF2B5EF4-FFF2-40B4-BE49-F238E27FC236}">
                <a16:creationId xmlns:a16="http://schemas.microsoft.com/office/drawing/2014/main" id="{A7404C25-3DE4-5FDC-C7C1-E4292671ECE9}"/>
              </a:ext>
            </a:extLst>
          </p:cNvPr>
          <p:cNvPicPr>
            <a:picLocks noChangeAspect="1"/>
          </p:cNvPicPr>
          <p:nvPr>
            <p:custDataLst>
              <p:tags r:id="rId3"/>
            </p:custDataLst>
          </p:nvPr>
        </p:nvPicPr>
        <p:blipFill>
          <a:blip r:embed="rId9"/>
          <a:stretch>
            <a:fillRect/>
          </a:stretch>
        </p:blipFill>
        <p:spPr>
          <a:xfrm>
            <a:off x="393401" y="4628052"/>
            <a:ext cx="9076420" cy="1836682"/>
          </a:xfrm>
          <a:prstGeom prst="rect">
            <a:avLst/>
          </a:prstGeom>
        </p:spPr>
      </p:pic>
      <p:pic>
        <p:nvPicPr>
          <p:cNvPr id="1026" name="Picture 2">
            <a:extLst>
              <a:ext uri="{FF2B5EF4-FFF2-40B4-BE49-F238E27FC236}">
                <a16:creationId xmlns:a16="http://schemas.microsoft.com/office/drawing/2014/main" id="{7E3FDC0E-A886-3F1C-2966-808859B0BA20}"/>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8373979" y="909531"/>
            <a:ext cx="3450159" cy="345015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Microsoft Word — Wikipédia">
            <a:extLst>
              <a:ext uri="{FF2B5EF4-FFF2-40B4-BE49-F238E27FC236}">
                <a16:creationId xmlns:a16="http://schemas.microsoft.com/office/drawing/2014/main" id="{CE01593A-AEF2-4770-117B-72CCD2002992}"/>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7595961" y="4125133"/>
            <a:ext cx="1080000" cy="10058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42290C4-5492-5637-27E4-83A64C0C80F0}"/>
              </a:ext>
            </a:extLst>
          </p:cNvPr>
          <p:cNvSpPr/>
          <p:nvPr>
            <p:custDataLst>
              <p:tags r:id="rId6"/>
            </p:custDataLst>
          </p:nvPr>
        </p:nvSpPr>
        <p:spPr>
          <a:xfrm>
            <a:off x="69850" y="88708"/>
            <a:ext cx="12052300" cy="6671321"/>
          </a:xfrm>
          <a:prstGeom prst="rect">
            <a:avLst/>
          </a:prstGeom>
          <a:noFill/>
          <a:ln w="190500">
            <a:solidFill>
              <a:srgbClr val="F2C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90096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52816-DAF9-565A-C8F5-5C6641A4549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68B75CD2-EC55-D1EC-9766-94AE5F64B7A1}"/>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37943"/>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206BD433-4094-A708-8E11-65CAB782B77E}"/>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F274279B-F41C-5763-FB54-7F92C3A58207}"/>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400" b="1">
                <a:solidFill>
                  <a:schemeClr val="bg1"/>
                </a:solidFill>
                <a:latin typeface="Aptos Display" panose="020B0004020202020204" pitchFamily="34" charset="0"/>
              </a:rPr>
              <a:t>Recherche documentaire</a:t>
            </a:r>
            <a:endParaRPr lang="fr-FR" altLang="fr-FR" sz="4400" b="1">
              <a:solidFill>
                <a:schemeClr val="bg1"/>
              </a:solidFill>
              <a:latin typeface="Aptos Display" panose="020B0004020202020204" pitchFamily="34" charset="0"/>
            </a:endParaRPr>
          </a:p>
        </p:txBody>
      </p:sp>
    </p:spTree>
    <p:extLst>
      <p:ext uri="{BB962C8B-B14F-4D97-AF65-F5344CB8AC3E}">
        <p14:creationId xmlns:p14="http://schemas.microsoft.com/office/powerpoint/2010/main" val="368189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A497-56BE-211E-00D9-91F9FD69DEC9}"/>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C6C2FAE9-F0CB-18C0-C939-3502DE8FA88B}"/>
              </a:ext>
            </a:extLst>
          </p:cNvPr>
          <p:cNvSpPr txBox="1"/>
          <p:nvPr>
            <p:custDataLst>
              <p:tags r:id="rId1"/>
            </p:custDataLst>
          </p:nvPr>
        </p:nvSpPr>
        <p:spPr>
          <a:xfrm>
            <a:off x="3026379" y="364034"/>
            <a:ext cx="6725339" cy="769441"/>
          </a:xfrm>
          <a:prstGeom prst="rect">
            <a:avLst/>
          </a:prstGeom>
          <a:solidFill>
            <a:schemeClr val="bg1"/>
          </a:solidFill>
        </p:spPr>
        <p:txBody>
          <a:bodyPr wrap="square">
            <a:spAutoFit/>
          </a:bodyPr>
          <a:lstStyle/>
          <a:p>
            <a:pPr algn="ctr"/>
            <a:r>
              <a:rPr lang="fr-CA" sz="2400" dirty="0">
                <a:latin typeface="Aptos SemiBold" panose="020B0004020202020204" pitchFamily="34" charset="0"/>
              </a:rPr>
              <a:t>UTILISER L’INTELLIGENCE ARTIFICIELLE</a:t>
            </a:r>
          </a:p>
          <a:p>
            <a:pPr algn="ctr"/>
            <a:r>
              <a:rPr lang="fr-CA" sz="2000" dirty="0">
                <a:latin typeface="Aptos SemiBold" panose="020B0004020202020204" pitchFamily="34" charset="0"/>
              </a:rPr>
              <a:t>Comprendre un P.R.O.M.P.T.</a:t>
            </a:r>
            <a:endParaRPr lang="fr-CA" sz="2800" dirty="0">
              <a:latin typeface="Aptos SemiBold" panose="020B0004020202020204" pitchFamily="34" charset="0"/>
            </a:endParaRPr>
          </a:p>
        </p:txBody>
      </p:sp>
      <p:graphicFrame>
        <p:nvGraphicFramePr>
          <p:cNvPr id="2" name="Tableau 1">
            <a:extLst>
              <a:ext uri="{FF2B5EF4-FFF2-40B4-BE49-F238E27FC236}">
                <a16:creationId xmlns:a16="http://schemas.microsoft.com/office/drawing/2014/main" id="{54C495CE-36F1-88C6-DB54-751C105B18EC}"/>
              </a:ext>
            </a:extLst>
          </p:cNvPr>
          <p:cNvGraphicFramePr>
            <a:graphicFrameLocks noGrp="1"/>
          </p:cNvGraphicFramePr>
          <p:nvPr>
            <p:custDataLst>
              <p:tags r:id="rId2"/>
            </p:custDataLst>
            <p:extLst>
              <p:ext uri="{D42A27DB-BD31-4B8C-83A1-F6EECF244321}">
                <p14:modId xmlns:p14="http://schemas.microsoft.com/office/powerpoint/2010/main" val="1979161561"/>
              </p:ext>
            </p:extLst>
          </p:nvPr>
        </p:nvGraphicFramePr>
        <p:xfrm>
          <a:off x="2087433" y="2124133"/>
          <a:ext cx="8776510" cy="4206997"/>
        </p:xfrm>
        <a:graphic>
          <a:graphicData uri="http://schemas.openxmlformats.org/drawingml/2006/table">
            <a:tbl>
              <a:tblPr/>
              <a:tblGrid>
                <a:gridCol w="2529171">
                  <a:extLst>
                    <a:ext uri="{9D8B030D-6E8A-4147-A177-3AD203B41FA5}">
                      <a16:colId xmlns:a16="http://schemas.microsoft.com/office/drawing/2014/main" val="115886113"/>
                    </a:ext>
                  </a:extLst>
                </a:gridCol>
                <a:gridCol w="6247339">
                  <a:extLst>
                    <a:ext uri="{9D8B030D-6E8A-4147-A177-3AD203B41FA5}">
                      <a16:colId xmlns:a16="http://schemas.microsoft.com/office/drawing/2014/main" val="623288047"/>
                    </a:ext>
                  </a:extLst>
                </a:gridCol>
              </a:tblGrid>
              <a:tr h="1098037">
                <a:tc>
                  <a:txBody>
                    <a:bodyPr/>
                    <a:lstStyle/>
                    <a:p>
                      <a:pPr>
                        <a:buNone/>
                      </a:pPr>
                      <a:r>
                        <a:rPr lang="fr-CA" sz="3200" b="1" dirty="0">
                          <a:solidFill>
                            <a:schemeClr val="bg1"/>
                          </a:solidFill>
                          <a:effectLst/>
                        </a:rPr>
                        <a:t>P.R.O.M.P.T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buNone/>
                      </a:pPr>
                      <a:r>
                        <a:rPr lang="fr-CA" sz="3200" b="1" i="0" dirty="0">
                          <a:solidFill>
                            <a:schemeClr val="bg1"/>
                          </a:solidFill>
                          <a:effectLst/>
                        </a:rPr>
                        <a:t>Question pour guider l’analyse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815684293"/>
                  </a:ext>
                </a:extLst>
              </a:tr>
              <a:tr h="0">
                <a:tc>
                  <a:txBody>
                    <a:bodyPr/>
                    <a:lstStyle/>
                    <a:p>
                      <a:pPr>
                        <a:buNone/>
                      </a:pPr>
                      <a:r>
                        <a:rPr lang="fr-CA" sz="3200" b="1" dirty="0">
                          <a:effectLst/>
                        </a:rPr>
                        <a:t>P.ERSONA</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Rôle</a:t>
                      </a:r>
                      <a:r>
                        <a:rPr lang="fr-CA" sz="3200" dirty="0">
                          <a:effectLst/>
                        </a:rPr>
                        <a:t> de l’IA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536482334"/>
                  </a:ext>
                </a:extLst>
              </a:tr>
              <a:tr h="0">
                <a:tc>
                  <a:txBody>
                    <a:bodyPr/>
                    <a:lstStyle/>
                    <a:p>
                      <a:pPr>
                        <a:buNone/>
                      </a:pPr>
                      <a:r>
                        <a:rPr lang="fr-CA" sz="3200" b="1" dirty="0">
                          <a:effectLst/>
                        </a:rPr>
                        <a:t>R.ÉFÉRENCE</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Contexte </a:t>
                      </a:r>
                      <a:r>
                        <a:rPr lang="fr-CA" sz="3200" b="0" dirty="0">
                          <a:effectLst/>
                        </a:rPr>
                        <a:t>de la demande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4126791237"/>
                  </a:ext>
                </a:extLst>
              </a:tr>
              <a:tr h="0">
                <a:tc>
                  <a:txBody>
                    <a:bodyPr/>
                    <a:lstStyle/>
                    <a:p>
                      <a:pPr>
                        <a:buNone/>
                      </a:pPr>
                      <a:r>
                        <a:rPr lang="fr-CA" sz="3200" b="1" dirty="0">
                          <a:effectLst/>
                        </a:rPr>
                        <a:t>O.BJECTIF</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Tâche</a:t>
                      </a:r>
                      <a:r>
                        <a:rPr lang="fr-CA" sz="3200" dirty="0">
                          <a:effectLst/>
                        </a:rPr>
                        <a:t> à accomplir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65382070"/>
                  </a:ext>
                </a:extLst>
              </a:tr>
              <a:tr h="0">
                <a:tc>
                  <a:txBody>
                    <a:bodyPr/>
                    <a:lstStyle/>
                    <a:p>
                      <a:pPr>
                        <a:buNone/>
                      </a:pPr>
                      <a:r>
                        <a:rPr lang="fr-CA" sz="2400" b="1" i="1" dirty="0">
                          <a:effectLst/>
                        </a:rPr>
                        <a:t>M.ÉTHODE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Format de la réponse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853535784"/>
                  </a:ext>
                </a:extLst>
              </a:tr>
              <a:tr h="0">
                <a:tc>
                  <a:txBody>
                    <a:bodyPr/>
                    <a:lstStyle/>
                    <a:p>
                      <a:pPr>
                        <a:buNone/>
                      </a:pPr>
                      <a:r>
                        <a:rPr lang="fr-CA" sz="2400" b="1" i="1" dirty="0">
                          <a:effectLst/>
                        </a:rPr>
                        <a:t>P.ERSPECTIVE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Angles ou critères d’analyse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3801138434"/>
                  </a:ext>
                </a:extLst>
              </a:tr>
              <a:tr h="0">
                <a:tc>
                  <a:txBody>
                    <a:bodyPr/>
                    <a:lstStyle/>
                    <a:p>
                      <a:pPr>
                        <a:buNone/>
                      </a:pPr>
                      <a:r>
                        <a:rPr lang="fr-CA" sz="2400" b="1" i="1" dirty="0">
                          <a:effectLst/>
                        </a:rPr>
                        <a:t>T.ON / TAILLE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Style et longueur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1079252450"/>
                  </a:ext>
                </a:extLst>
              </a:tr>
            </a:tbl>
          </a:graphicData>
        </a:graphic>
      </p:graphicFrame>
      <p:pic>
        <p:nvPicPr>
          <p:cNvPr id="7" name="Image 6">
            <a:extLst>
              <a:ext uri="{FF2B5EF4-FFF2-40B4-BE49-F238E27FC236}">
                <a16:creationId xmlns:a16="http://schemas.microsoft.com/office/drawing/2014/main" id="{D18C525F-9F99-7E50-A1F8-F7F95F7BCCA1}"/>
              </a:ext>
            </a:extLst>
          </p:cNvPr>
          <p:cNvPicPr>
            <a:picLocks noChangeAspect="1"/>
          </p:cNvPicPr>
          <p:nvPr>
            <p:custDataLst>
              <p:tags r:id="rId3"/>
            </p:custDataLst>
          </p:nvPr>
        </p:nvPicPr>
        <p:blipFill>
          <a:blip r:embed="rId6"/>
          <a:stretch>
            <a:fillRect/>
          </a:stretch>
        </p:blipFill>
        <p:spPr>
          <a:xfrm>
            <a:off x="-20305" y="0"/>
            <a:ext cx="1796901" cy="1796901"/>
          </a:xfrm>
          <a:prstGeom prst="rect">
            <a:avLst/>
          </a:prstGeom>
        </p:spPr>
      </p:pic>
    </p:spTree>
    <p:extLst>
      <p:ext uri="{BB962C8B-B14F-4D97-AF65-F5344CB8AC3E}">
        <p14:creationId xmlns:p14="http://schemas.microsoft.com/office/powerpoint/2010/main" val="350354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8"/>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4"/>
</p:tagLst>
</file>

<file path=ppt/tags/tag141.xml><?xml version="1.0" encoding="utf-8"?>
<p:tagLst xmlns:a="http://schemas.openxmlformats.org/drawingml/2006/main" xmlns:r="http://schemas.openxmlformats.org/officeDocument/2006/relationships" xmlns:p="http://schemas.openxmlformats.org/presentationml/2006/main">
  <p:tag name="NUM" val="5"/>
</p:tagLst>
</file>

<file path=ppt/tags/tag142.xml><?xml version="1.0" encoding="utf-8"?>
<p:tagLst xmlns:a="http://schemas.openxmlformats.org/drawingml/2006/main" xmlns:r="http://schemas.openxmlformats.org/officeDocument/2006/relationships" xmlns:p="http://schemas.openxmlformats.org/presentationml/2006/main">
  <p:tag name="NUM" val="6"/>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6"/>
</p:tagLst>
</file>

<file path=ppt/tags/tag149.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8"/>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7"/>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nn_x00e9_e xmlns="945e2729-be7e-4838-a3d2-e0ea44938dac" xsi:nil="true"/>
    <lcf76f155ced4ddcb4097134ff3c332f xmlns="945e2729-be7e-4838-a3d2-e0ea44938dac">
      <Terms xmlns="http://schemas.microsoft.com/office/infopath/2007/PartnerControls"/>
    </lcf76f155ced4ddcb4097134ff3c332f>
    <TaxCatchAll xmlns="b0cf26e7-01f3-433e-b3ad-e5bb1b772a62" xsi:nil="true"/>
    <Date xmlns="945e2729-be7e-4838-a3d2-e0ea44938da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7933EA0C13AF64CA36FCDDC6D1C14C1" ma:contentTypeVersion="14" ma:contentTypeDescription="Crée un document." ma:contentTypeScope="" ma:versionID="9facd0b8dd2212d15dfd23675a815158">
  <xsd:schema xmlns:xsd="http://www.w3.org/2001/XMLSchema" xmlns:xs="http://www.w3.org/2001/XMLSchema" xmlns:p="http://schemas.microsoft.com/office/2006/metadata/properties" xmlns:ns2="945e2729-be7e-4838-a3d2-e0ea44938dac" xmlns:ns3="b0cf26e7-01f3-433e-b3ad-e5bb1b772a62" targetNamespace="http://schemas.microsoft.com/office/2006/metadata/properties" ma:root="true" ma:fieldsID="6f6efccf073b80d0e71c7cff87238d4b" ns2:_="" ns3:_="">
    <xsd:import namespace="945e2729-be7e-4838-a3d2-e0ea44938dac"/>
    <xsd:import namespace="b0cf26e7-01f3-433e-b3ad-e5bb1b772a6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Date" minOccurs="0"/>
                <xsd:element ref="ns2:Ann_x00e9_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5e2729-be7e-4838-a3d2-e0ea44938d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0fcdd920-40d2-4557-bd4d-fe7ae6004a8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Date" ma:index="20" nillable="true" ma:displayName="Date" ma:format="Dropdown" ma:internalName="Date">
      <xsd:simpleType>
        <xsd:restriction base="dms:Text">
          <xsd:maxLength value="255"/>
        </xsd:restriction>
      </xsd:simpleType>
    </xsd:element>
    <xsd:element name="Ann_x00e9_e" ma:index="21" nillable="true" ma:displayName="Année" ma:format="Dropdown" ma:internalName="Ann_x00e9_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cf26e7-01f3-433e-b3ad-e5bb1b772a6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b9eac0c-0fae-421d-815b-e33367cf194e}" ma:internalName="TaxCatchAll" ma:showField="CatchAllData" ma:web="b0cf26e7-01f3-433e-b3ad-e5bb1b772a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2.xml><?xml version="1.0" encoding="utf-8"?>
<ds:datastoreItem xmlns:ds="http://schemas.openxmlformats.org/officeDocument/2006/customXml" ds:itemID="{8F3CD65D-61A5-43C9-A837-6EC73C7DA8AB}">
  <ds:schemaRefs>
    <ds:schemaRef ds:uri="b0cf26e7-01f3-433e-b3ad-e5bb1b772a62"/>
    <ds:schemaRef ds:uri="http://purl.org/dc/term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945e2729-be7e-4838-a3d2-e0ea44938dac"/>
    <ds:schemaRef ds:uri="http://purl.org/dc/elements/1.1/"/>
  </ds:schemaRefs>
</ds:datastoreItem>
</file>

<file path=customXml/itemProps3.xml><?xml version="1.0" encoding="utf-8"?>
<ds:datastoreItem xmlns:ds="http://schemas.openxmlformats.org/officeDocument/2006/customXml" ds:itemID="{84C753BF-1E5B-48C5-B9B0-FA304F42CF7C}">
  <ds:schemaRefs>
    <ds:schemaRef ds:uri="945e2729-be7e-4838-a3d2-e0ea44938dac"/>
    <ds:schemaRef ds:uri="b0cf26e7-01f3-433e-b3ad-e5bb1b772a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7486</TotalTime>
  <Words>3692</Words>
  <Application>Microsoft Office PowerPoint</Application>
  <PresentationFormat>Grand écran</PresentationFormat>
  <Paragraphs>448</Paragraphs>
  <Slides>35</Slides>
  <Notes>33</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35</vt:i4>
      </vt:variant>
    </vt:vector>
  </HeadingPairs>
  <TitlesOfParts>
    <vt:vector size="48" baseType="lpstr">
      <vt:lpstr>Aptos Black</vt:lpstr>
      <vt:lpstr>Aptos Display</vt:lpstr>
      <vt:lpstr>Aptos ExtraBold</vt:lpstr>
      <vt:lpstr>Aptos SemiBold</vt:lpstr>
      <vt:lpstr>Arial</vt:lpstr>
      <vt:lpstr>Book Antiqua</vt:lpstr>
      <vt:lpstr>Calibri</vt:lpstr>
      <vt:lpstr>Calibri Light</vt:lpstr>
      <vt:lpstr>fkGroteskNeue</vt:lpstr>
      <vt:lpstr>var(--font-fk-grotesk)</vt:lpstr>
      <vt:lpstr>var(--font-fk-grotesk-neue)</vt:lpstr>
      <vt:lpstr>Wingdings</vt:lpstr>
      <vt:lpstr>Thème Office 2013 – 2022</vt:lpstr>
      <vt:lpstr>Présentation PowerPoint</vt:lpstr>
      <vt:lpstr>Présentation PowerPoint</vt:lpstr>
      <vt:lpstr>Présentation PowerPoint</vt:lpstr>
      <vt:lpstr>Les trois volets de la formation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Article scientifique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Pour une recherche documentaire efficace par Anne-Gaëlle Habib, bibliothécaire</dc:title>
  <dc:creator>Anne-Gaëlle Habib</dc:creator>
  <cp:lastModifiedBy>Anne-Gaëlle Habib</cp:lastModifiedBy>
  <cp:revision>7</cp:revision>
  <cp:lastPrinted>2025-06-12T15:38:55Z</cp:lastPrinted>
  <dcterms:created xsi:type="dcterms:W3CDTF">2022-04-07T12:21:12Z</dcterms:created>
  <dcterms:modified xsi:type="dcterms:W3CDTF">2026-08-03T18:59:57Z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0x01010047933EA0C13AF64CA36FCDDC6D1C14C1</vt:lpwstr>
  </property>
  <property fmtid="{D5CDD505-2E9C-101B-9397-08002B2CF9AE}" pid="3" name="MediaServiceImageTags">
    <vt:lpwstr/>
  </property>
</Properties>
</file>